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3" r:id="rId1"/>
  </p:sldMasterIdLst>
  <p:notesMasterIdLst>
    <p:notesMasterId r:id="rId11"/>
  </p:notesMasterIdLst>
  <p:handoutMasterIdLst>
    <p:handoutMasterId r:id="rId12"/>
  </p:handoutMasterIdLst>
  <p:sldIdLst>
    <p:sldId id="399" r:id="rId2"/>
    <p:sldId id="509" r:id="rId3"/>
    <p:sldId id="533" r:id="rId4"/>
    <p:sldId id="535" r:id="rId5"/>
    <p:sldId id="538" r:id="rId6"/>
    <p:sldId id="539" r:id="rId7"/>
    <p:sldId id="540" r:id="rId8"/>
    <p:sldId id="534" r:id="rId9"/>
    <p:sldId id="517" r:id="rId10"/>
  </p:sldIdLst>
  <p:sldSz cx="9144000" cy="5143500" type="screen16x9"/>
  <p:notesSz cx="6858000" cy="9144000"/>
  <p:defaultTextStyle>
    <a:defPPr>
      <a:defRPr lang="en-US"/>
    </a:defPPr>
    <a:lvl1pPr algn="l" defTabSz="455613"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5613" indent="-65088" algn="l" defTabSz="455613"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2813" indent="-133350" algn="l" defTabSz="455613"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0013" indent="-200025" algn="l" defTabSz="455613"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7213" indent="-268288" algn="l" defTabSz="455613"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Newbon" initials="LN" lastIdx="12" clrIdx="0"/>
  <p:cmAuthor id="2" name="User1" initials="U" lastIdx="2"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534"/>
    <a:srgbClr val="53297D"/>
    <a:srgbClr val="0C884A"/>
    <a:srgbClr val="BECE45"/>
    <a:srgbClr val="F16422"/>
    <a:srgbClr val="630235"/>
    <a:srgbClr val="E43989"/>
    <a:srgbClr val="E7005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9" autoAdjust="0"/>
    <p:restoredTop sz="70876" autoAdjust="0"/>
  </p:normalViewPr>
  <p:slideViewPr>
    <p:cSldViewPr snapToGrid="0">
      <p:cViewPr varScale="1">
        <p:scale>
          <a:sx n="75" d="100"/>
          <a:sy n="75" d="100"/>
        </p:scale>
        <p:origin x="307" y="58"/>
      </p:cViewPr>
      <p:guideLst>
        <p:guide orient="horz" pos="1620"/>
        <p:guide pos="2880"/>
      </p:guideLst>
    </p:cSldViewPr>
  </p:slideViewPr>
  <p:outlineViewPr>
    <p:cViewPr>
      <p:scale>
        <a:sx n="33" d="100"/>
        <a:sy n="33" d="100"/>
      </p:scale>
      <p:origin x="0" y="-3872"/>
    </p:cViewPr>
  </p:outlineViewPr>
  <p:notesTextViewPr>
    <p:cViewPr>
      <p:scale>
        <a:sx n="75" d="100"/>
        <a:sy n="75" d="100"/>
      </p:scale>
      <p:origin x="0" y="0"/>
    </p:cViewPr>
  </p:notesTextViewPr>
  <p:sorterViewPr>
    <p:cViewPr>
      <p:scale>
        <a:sx n="50" d="100"/>
        <a:sy n="50" d="100"/>
      </p:scale>
      <p:origin x="0" y="-1906"/>
    </p:cViewPr>
  </p:sorterViewPr>
  <p:notesViewPr>
    <p:cSldViewPr snapToGrid="0">
      <p:cViewPr varScale="1">
        <p:scale>
          <a:sx n="55" d="100"/>
          <a:sy n="55" d="100"/>
        </p:scale>
        <p:origin x="18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4DB743-16C7-4144-B603-FEEFE1CA805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536433" eaLnBrk="1" fontAlgn="auto" hangingPunct="1">
              <a:spcBef>
                <a:spcPts val="0"/>
              </a:spcBef>
              <a:spcAft>
                <a:spcPts val="0"/>
              </a:spcAft>
              <a:defRPr sz="1200">
                <a:latin typeface="Arial"/>
                <a:ea typeface="+mn-ea"/>
                <a:cs typeface="+mn-cs"/>
              </a:defRPr>
            </a:lvl1pPr>
          </a:lstStyle>
          <a:p>
            <a:pPr>
              <a:defRPr/>
            </a:pPr>
            <a:endParaRPr lang="id-ID"/>
          </a:p>
        </p:txBody>
      </p:sp>
      <p:sp>
        <p:nvSpPr>
          <p:cNvPr id="3" name="Date Placeholder 2">
            <a:extLst>
              <a:ext uri="{FF2B5EF4-FFF2-40B4-BE49-F238E27FC236}">
                <a16:creationId xmlns:a16="http://schemas.microsoft.com/office/drawing/2014/main" id="{C4840F20-BF0F-334D-A43A-CDC075817505}"/>
              </a:ext>
            </a:extLst>
          </p:cNvPr>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defTabSz="534988" eaLnBrk="1" hangingPunct="1">
              <a:defRPr sz="1200">
                <a:latin typeface="Arial" charset="0"/>
              </a:defRPr>
            </a:lvl1pPr>
          </a:lstStyle>
          <a:p>
            <a:fld id="{E19D663D-4023-F942-B658-88D72E21B8FD}" type="datetime1">
              <a:rPr lang="id-ID"/>
              <a:pPr/>
              <a:t>21/12/2020</a:t>
            </a:fld>
            <a:endParaRPr lang="id-ID"/>
          </a:p>
        </p:txBody>
      </p:sp>
      <p:sp>
        <p:nvSpPr>
          <p:cNvPr id="4" name="Footer Placeholder 3">
            <a:extLst>
              <a:ext uri="{FF2B5EF4-FFF2-40B4-BE49-F238E27FC236}">
                <a16:creationId xmlns:a16="http://schemas.microsoft.com/office/drawing/2014/main" id="{F818C33C-BC4E-D74D-BB18-2782E0A1C7F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536433" eaLnBrk="1" fontAlgn="auto" hangingPunct="1">
              <a:spcBef>
                <a:spcPts val="0"/>
              </a:spcBef>
              <a:spcAft>
                <a:spcPts val="0"/>
              </a:spcAft>
              <a:defRPr sz="1200">
                <a:latin typeface="Arial"/>
                <a:ea typeface="+mn-ea"/>
                <a:cs typeface="+mn-cs"/>
              </a:defRPr>
            </a:lvl1pPr>
          </a:lstStyle>
          <a:p>
            <a:pPr>
              <a:defRPr/>
            </a:pPr>
            <a:endParaRPr lang="id-ID"/>
          </a:p>
        </p:txBody>
      </p:sp>
      <p:sp>
        <p:nvSpPr>
          <p:cNvPr id="5" name="Slide Number Placeholder 4">
            <a:extLst>
              <a:ext uri="{FF2B5EF4-FFF2-40B4-BE49-F238E27FC236}">
                <a16:creationId xmlns:a16="http://schemas.microsoft.com/office/drawing/2014/main" id="{8BE27AEF-CE46-504A-8D4D-B14718A0ADB8}"/>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defTabSz="534988" eaLnBrk="1" hangingPunct="1">
              <a:defRPr sz="1200">
                <a:latin typeface="Arial" charset="0"/>
              </a:defRPr>
            </a:lvl1pPr>
          </a:lstStyle>
          <a:p>
            <a:fld id="{09A0F4FC-4730-5740-B50D-2C207EF78907}" type="slidenum">
              <a:rPr lang="id-ID"/>
              <a:pPr/>
              <a:t>‹#›</a:t>
            </a:fld>
            <a:endParaRPr lang="id-ID"/>
          </a:p>
        </p:txBody>
      </p:sp>
    </p:spTree>
    <p:extLst>
      <p:ext uri="{BB962C8B-B14F-4D97-AF65-F5344CB8AC3E}">
        <p14:creationId xmlns:p14="http://schemas.microsoft.com/office/powerpoint/2010/main" val="343654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43E91E-4C3E-B14E-8977-59623A21AD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536433" eaLnBrk="1" fontAlgn="auto" hangingPunct="1">
              <a:spcBef>
                <a:spcPts val="0"/>
              </a:spcBef>
              <a:spcAft>
                <a:spcPts val="0"/>
              </a:spcAft>
              <a:defRPr sz="1200">
                <a:latin typeface="Arial"/>
                <a:ea typeface="+mn-ea"/>
                <a:cs typeface="+mn-cs"/>
              </a:defRPr>
            </a:lvl1pPr>
          </a:lstStyle>
          <a:p>
            <a:pPr>
              <a:defRPr/>
            </a:pPr>
            <a:endParaRPr lang="id-ID"/>
          </a:p>
        </p:txBody>
      </p:sp>
      <p:sp>
        <p:nvSpPr>
          <p:cNvPr id="3" name="Date Placeholder 2">
            <a:extLst>
              <a:ext uri="{FF2B5EF4-FFF2-40B4-BE49-F238E27FC236}">
                <a16:creationId xmlns:a16="http://schemas.microsoft.com/office/drawing/2014/main" id="{EB0BDAB5-F5CD-4745-80FF-C5EDAD65EEEC}"/>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defTabSz="534988" eaLnBrk="1" hangingPunct="1">
              <a:defRPr sz="1200">
                <a:latin typeface="Arial" charset="0"/>
              </a:defRPr>
            </a:lvl1pPr>
          </a:lstStyle>
          <a:p>
            <a:fld id="{A03AAAD5-42B6-324E-8E78-5550D2ACAC19}" type="datetime1">
              <a:rPr lang="id-ID"/>
              <a:pPr/>
              <a:t>21/12/2020</a:t>
            </a:fld>
            <a:endParaRPr lang="id-ID"/>
          </a:p>
        </p:txBody>
      </p:sp>
      <p:sp>
        <p:nvSpPr>
          <p:cNvPr id="4" name="Slide Image Placeholder 3">
            <a:extLst>
              <a:ext uri="{FF2B5EF4-FFF2-40B4-BE49-F238E27FC236}">
                <a16:creationId xmlns:a16="http://schemas.microsoft.com/office/drawing/2014/main" id="{805F6EC9-D30E-8546-9A8F-72AE36FFBC0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id-ID" noProof="0" dirty="0"/>
          </a:p>
        </p:txBody>
      </p:sp>
      <p:sp>
        <p:nvSpPr>
          <p:cNvPr id="5" name="Notes Placeholder 4">
            <a:extLst>
              <a:ext uri="{FF2B5EF4-FFF2-40B4-BE49-F238E27FC236}">
                <a16:creationId xmlns:a16="http://schemas.microsoft.com/office/drawing/2014/main" id="{252BCED9-50E7-F84A-94CF-943B3ECE4174}"/>
              </a:ext>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id-ID" noProof="0"/>
          </a:p>
        </p:txBody>
      </p:sp>
      <p:sp>
        <p:nvSpPr>
          <p:cNvPr id="6" name="Footer Placeholder 5">
            <a:extLst>
              <a:ext uri="{FF2B5EF4-FFF2-40B4-BE49-F238E27FC236}">
                <a16:creationId xmlns:a16="http://schemas.microsoft.com/office/drawing/2014/main" id="{15B6C324-832D-9841-824B-5CFDA537F2E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536433" eaLnBrk="1" fontAlgn="auto" hangingPunct="1">
              <a:spcBef>
                <a:spcPts val="0"/>
              </a:spcBef>
              <a:spcAft>
                <a:spcPts val="0"/>
              </a:spcAft>
              <a:defRPr sz="1200">
                <a:latin typeface="Arial"/>
                <a:ea typeface="+mn-ea"/>
                <a:cs typeface="+mn-cs"/>
              </a:defRPr>
            </a:lvl1pPr>
          </a:lstStyle>
          <a:p>
            <a:pPr>
              <a:defRPr/>
            </a:pPr>
            <a:endParaRPr lang="id-ID"/>
          </a:p>
        </p:txBody>
      </p:sp>
      <p:sp>
        <p:nvSpPr>
          <p:cNvPr id="7" name="Slide Number Placeholder 6">
            <a:extLst>
              <a:ext uri="{FF2B5EF4-FFF2-40B4-BE49-F238E27FC236}">
                <a16:creationId xmlns:a16="http://schemas.microsoft.com/office/drawing/2014/main" id="{FF136277-9F6D-374D-8D4F-D9872B3614DC}"/>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defTabSz="534988" eaLnBrk="1" hangingPunct="1">
              <a:defRPr sz="1200">
                <a:latin typeface="Arial" charset="0"/>
              </a:defRPr>
            </a:lvl1pPr>
          </a:lstStyle>
          <a:p>
            <a:fld id="{90AED0C8-3A11-4142-A5C0-D6D5446D573F}" type="slidenum">
              <a:rPr lang="id-ID"/>
              <a:pPr/>
              <a:t>‹#›</a:t>
            </a:fld>
            <a:endParaRPr lang="id-ID"/>
          </a:p>
        </p:txBody>
      </p:sp>
    </p:spTree>
    <p:extLst>
      <p:ext uri="{BB962C8B-B14F-4D97-AF65-F5344CB8AC3E}">
        <p14:creationId xmlns:p14="http://schemas.microsoft.com/office/powerpoint/2010/main" val="4155537306"/>
      </p:ext>
    </p:extLst>
  </p:cSld>
  <p:clrMap bg1="lt1" tx1="dk1" bg2="lt2" tx2="dk2" accent1="accent1" accent2="accent2" accent3="accent3" accent4="accent4" accent5="accent5" accent6="accent6" hlink="hlink" folHlink="folHlink"/>
  <p:hf hdr="0" ftr="0" dt="0"/>
  <p:notesStyle>
    <a:lvl1pPr algn="l" defTabSz="684213" rtl="0" eaLnBrk="0" fontAlgn="base" hangingPunct="0">
      <a:spcBef>
        <a:spcPct val="30000"/>
      </a:spcBef>
      <a:spcAft>
        <a:spcPct val="0"/>
      </a:spcAft>
      <a:defRPr sz="900" kern="1200">
        <a:solidFill>
          <a:schemeClr val="tx1"/>
        </a:solidFill>
        <a:latin typeface="Arial"/>
        <a:ea typeface="ヒラギノ角ゴ Pro W3" pitchFamily="-89" charset="-128"/>
        <a:cs typeface="ヒラギノ角ゴ Pro W3" pitchFamily="-89" charset="-128"/>
      </a:defRPr>
    </a:lvl1pPr>
    <a:lvl2pPr marL="341313" algn="l" defTabSz="684213" rtl="0" eaLnBrk="0" fontAlgn="base" hangingPunct="0">
      <a:spcBef>
        <a:spcPct val="30000"/>
      </a:spcBef>
      <a:spcAft>
        <a:spcPct val="0"/>
      </a:spcAft>
      <a:defRPr sz="900" kern="1200">
        <a:solidFill>
          <a:schemeClr val="tx1"/>
        </a:solidFill>
        <a:latin typeface="Arial"/>
        <a:ea typeface="ヒラギノ角ゴ Pro W3" pitchFamily="4" charset="-128"/>
        <a:cs typeface="ヒラギノ角ゴ Pro W3" pitchFamily="-89" charset="-128"/>
      </a:defRPr>
    </a:lvl2pPr>
    <a:lvl3pPr marL="684213" algn="l" defTabSz="684213" rtl="0" eaLnBrk="0" fontAlgn="base" hangingPunct="0">
      <a:spcBef>
        <a:spcPct val="30000"/>
      </a:spcBef>
      <a:spcAft>
        <a:spcPct val="0"/>
      </a:spcAft>
      <a:defRPr sz="900" kern="1200">
        <a:solidFill>
          <a:schemeClr val="tx1"/>
        </a:solidFill>
        <a:latin typeface="Arial"/>
        <a:ea typeface="ヒラギノ角ゴ Pro W3" pitchFamily="4" charset="-128"/>
        <a:cs typeface="ヒラギノ角ゴ Pro W3" pitchFamily="-89" charset="-128"/>
      </a:defRPr>
    </a:lvl3pPr>
    <a:lvl4pPr marL="1027113" algn="l" defTabSz="684213" rtl="0" eaLnBrk="0" fontAlgn="base" hangingPunct="0">
      <a:spcBef>
        <a:spcPct val="30000"/>
      </a:spcBef>
      <a:spcAft>
        <a:spcPct val="0"/>
      </a:spcAft>
      <a:defRPr sz="900" kern="1200">
        <a:solidFill>
          <a:schemeClr val="tx1"/>
        </a:solidFill>
        <a:latin typeface="Arial"/>
        <a:ea typeface="ヒラギノ角ゴ Pro W3" pitchFamily="4" charset="-128"/>
        <a:cs typeface="ヒラギノ角ゴ Pro W3" pitchFamily="-89" charset="-128"/>
      </a:defRPr>
    </a:lvl4pPr>
    <a:lvl5pPr marL="1370013" algn="l" defTabSz="684213" rtl="0" eaLnBrk="0" fontAlgn="base" hangingPunct="0">
      <a:spcBef>
        <a:spcPct val="30000"/>
      </a:spcBef>
      <a:spcAft>
        <a:spcPct val="0"/>
      </a:spcAft>
      <a:defRPr sz="900" kern="1200">
        <a:solidFill>
          <a:schemeClr val="tx1"/>
        </a:solidFill>
        <a:latin typeface="Arial"/>
        <a:ea typeface="ヒラギノ角ゴ Pro W3" pitchFamily="4" charset="-128"/>
        <a:cs typeface="ヒラギノ角ゴ Pro W3" pitchFamily="-89" charset="-128"/>
      </a:defRPr>
    </a:lvl5pPr>
    <a:lvl6pPr marL="1714305" algn="l" defTabSz="685722" rtl="0" eaLnBrk="1" latinLnBrk="0" hangingPunct="1">
      <a:defRPr sz="900" kern="1200">
        <a:solidFill>
          <a:schemeClr val="tx1"/>
        </a:solidFill>
        <a:latin typeface="+mn-lt"/>
        <a:ea typeface="+mn-ea"/>
        <a:cs typeface="+mn-cs"/>
      </a:defRPr>
    </a:lvl6pPr>
    <a:lvl7pPr marL="2057166" algn="l" defTabSz="685722" rtl="0" eaLnBrk="1" latinLnBrk="0" hangingPunct="1">
      <a:defRPr sz="900" kern="1200">
        <a:solidFill>
          <a:schemeClr val="tx1"/>
        </a:solidFill>
        <a:latin typeface="+mn-lt"/>
        <a:ea typeface="+mn-ea"/>
        <a:cs typeface="+mn-cs"/>
      </a:defRPr>
    </a:lvl7pPr>
    <a:lvl8pPr marL="2400027" algn="l" defTabSz="685722" rtl="0" eaLnBrk="1" latinLnBrk="0" hangingPunct="1">
      <a:defRPr sz="900" kern="1200">
        <a:solidFill>
          <a:schemeClr val="tx1"/>
        </a:solidFill>
        <a:latin typeface="+mn-lt"/>
        <a:ea typeface="+mn-ea"/>
        <a:cs typeface="+mn-cs"/>
      </a:defRPr>
    </a:lvl8pPr>
    <a:lvl9pPr marL="2742888" algn="l" defTabSz="685722"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kern="1200" dirty="0">
                <a:solidFill>
                  <a:schemeClr val="tx1"/>
                </a:solidFill>
                <a:effectLst/>
                <a:latin typeface="Arial"/>
                <a:ea typeface="ヒラギノ角ゴ Pro W3" pitchFamily="-89" charset="-128"/>
                <a:cs typeface="ヒラギノ角ゴ Pro W3" pitchFamily="-89" charset="-128"/>
              </a:rPr>
              <a:t>At the beginning of the year, whether it’s the calendar or school year, people often reflect and set resolutions for the year ahead. The global pandemic has prompted many of us to reconsider our connections with those around us and what we value the most in life. It has also made many people  think about how we can work together to create a fairer and more sustainable future for all.</a:t>
            </a:r>
          </a:p>
          <a:p>
            <a:endParaRPr lang="en-GB" sz="900" kern="1200" dirty="0">
              <a:solidFill>
                <a:schemeClr val="tx1"/>
              </a:solidFill>
              <a:effectLst/>
              <a:latin typeface="Arial"/>
              <a:ea typeface="ヒラギノ角ゴ Pro W3" pitchFamily="-89" charset="-128"/>
              <a:cs typeface="ヒラギノ角ゴ Pro W3" pitchFamily="-89" charset="-128"/>
            </a:endParaRPr>
          </a:p>
          <a:p>
            <a:r>
              <a:rPr lang="en-GB" sz="900" kern="1200" dirty="0">
                <a:solidFill>
                  <a:schemeClr val="tx1"/>
                </a:solidFill>
                <a:effectLst/>
                <a:latin typeface="Arial"/>
                <a:ea typeface="ヒラギノ角ゴ Pro W3" pitchFamily="-89" charset="-128"/>
                <a:cs typeface="ヒラギノ角ゴ Pro W3" pitchFamily="-89" charset="-128"/>
              </a:rPr>
              <a:t>The following </a:t>
            </a:r>
            <a:r>
              <a:rPr lang="en-GB" sz="900" kern="1200" dirty="0" err="1">
                <a:solidFill>
                  <a:schemeClr val="tx1"/>
                </a:solidFill>
                <a:effectLst/>
                <a:latin typeface="Arial"/>
                <a:ea typeface="ヒラギノ角ゴ Pro W3" pitchFamily="-89" charset="-128"/>
                <a:cs typeface="ヒラギノ角ゴ Pro W3" pitchFamily="-89" charset="-128"/>
              </a:rPr>
              <a:t>activits</a:t>
            </a:r>
            <a:r>
              <a:rPr lang="en-GB" sz="900" kern="1200" dirty="0">
                <a:solidFill>
                  <a:schemeClr val="tx1"/>
                </a:solidFill>
                <a:effectLst/>
                <a:latin typeface="Arial"/>
                <a:ea typeface="ヒラギノ角ゴ Pro W3" pitchFamily="-89" charset="-128"/>
                <a:cs typeface="ヒラギノ角ゴ Pro W3" pitchFamily="-89" charset="-128"/>
              </a:rPr>
              <a:t> can be used to help learners aged 7-14 years to reflect on their own role in their classroom, school community and as a global citizen; supporting them to decide on their own resolutions for the coming year.</a:t>
            </a:r>
          </a:p>
          <a:p>
            <a:endParaRPr lang="en-GB" dirty="0"/>
          </a:p>
        </p:txBody>
      </p:sp>
      <p:sp>
        <p:nvSpPr>
          <p:cNvPr id="4" name="Slide Number Placeholder 3"/>
          <p:cNvSpPr>
            <a:spLocks noGrp="1"/>
          </p:cNvSpPr>
          <p:nvPr>
            <p:ph type="sldNum" sz="quarter" idx="10"/>
          </p:nvPr>
        </p:nvSpPr>
        <p:spPr/>
        <p:txBody>
          <a:bodyPr/>
          <a:lstStyle/>
          <a:p>
            <a:fld id="{90AED0C8-3A11-4142-A5C0-D6D5446D573F}" type="slidenum">
              <a:rPr lang="id-ID" smtClean="0"/>
              <a:pPr/>
              <a:t>1</a:t>
            </a:fld>
            <a:endParaRPr lang="id-ID"/>
          </a:p>
        </p:txBody>
      </p:sp>
    </p:spTree>
    <p:extLst>
      <p:ext uri="{BB962C8B-B14F-4D97-AF65-F5344CB8AC3E}">
        <p14:creationId xmlns:p14="http://schemas.microsoft.com/office/powerpoint/2010/main" val="1893158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4213" rtl="0" eaLnBrk="0" fontAlgn="base" latinLnBrk="0" hangingPunct="0">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90AED0C8-3A11-4142-A5C0-D6D5446D573F}" type="slidenum">
              <a:rPr lang="id-ID" smtClean="0"/>
              <a:pPr/>
              <a:t>2</a:t>
            </a:fld>
            <a:endParaRPr lang="id-ID"/>
          </a:p>
        </p:txBody>
      </p:sp>
    </p:spTree>
    <p:extLst>
      <p:ext uri="{BB962C8B-B14F-4D97-AF65-F5344CB8AC3E}">
        <p14:creationId xmlns:p14="http://schemas.microsoft.com/office/powerpoint/2010/main" val="3992849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4213" rtl="0" eaLnBrk="0" fontAlgn="base" latinLnBrk="0" hangingPunct="0">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90AED0C8-3A11-4142-A5C0-D6D5446D573F}" type="slidenum">
              <a:rPr lang="id-ID" smtClean="0"/>
              <a:pPr/>
              <a:t>3</a:t>
            </a:fld>
            <a:endParaRPr lang="id-ID"/>
          </a:p>
        </p:txBody>
      </p:sp>
    </p:spTree>
    <p:extLst>
      <p:ext uri="{BB962C8B-B14F-4D97-AF65-F5344CB8AC3E}">
        <p14:creationId xmlns:p14="http://schemas.microsoft.com/office/powerpoint/2010/main" val="919552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endParaRPr lang="en-GB" b="0" baseline="0" dirty="0">
              <a:latin typeface="Arial" charset="0"/>
              <a:cs typeface="Times New Roman" charset="0"/>
            </a:endParaRPr>
          </a:p>
        </p:txBody>
      </p:sp>
      <p:sp>
        <p:nvSpPr>
          <p:cNvPr id="4" name="Slide Number Placeholder 3"/>
          <p:cNvSpPr>
            <a:spLocks noGrp="1"/>
          </p:cNvSpPr>
          <p:nvPr>
            <p:ph type="sldNum" sz="quarter" idx="10"/>
          </p:nvPr>
        </p:nvSpPr>
        <p:spPr/>
        <p:txBody>
          <a:bodyPr/>
          <a:lstStyle/>
          <a:p>
            <a:fld id="{90AED0C8-3A11-4142-A5C0-D6D5446D573F}" type="slidenum">
              <a:rPr lang="id-ID" smtClean="0"/>
              <a:pPr/>
              <a:t>4</a:t>
            </a:fld>
            <a:endParaRPr lang="id-ID"/>
          </a:p>
        </p:txBody>
      </p:sp>
    </p:spTree>
    <p:extLst>
      <p:ext uri="{BB962C8B-B14F-4D97-AF65-F5344CB8AC3E}">
        <p14:creationId xmlns:p14="http://schemas.microsoft.com/office/powerpoint/2010/main" val="4229675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endParaRPr lang="en-GB" b="0" baseline="0" dirty="0">
              <a:latin typeface="Arial" charset="0"/>
              <a:cs typeface="Times New Roman" charset="0"/>
            </a:endParaRPr>
          </a:p>
        </p:txBody>
      </p:sp>
      <p:sp>
        <p:nvSpPr>
          <p:cNvPr id="4" name="Slide Number Placeholder 3"/>
          <p:cNvSpPr>
            <a:spLocks noGrp="1"/>
          </p:cNvSpPr>
          <p:nvPr>
            <p:ph type="sldNum" sz="quarter" idx="10"/>
          </p:nvPr>
        </p:nvSpPr>
        <p:spPr/>
        <p:txBody>
          <a:bodyPr/>
          <a:lstStyle/>
          <a:p>
            <a:fld id="{90AED0C8-3A11-4142-A5C0-D6D5446D573F}" type="slidenum">
              <a:rPr lang="id-ID" smtClean="0"/>
              <a:pPr/>
              <a:t>5</a:t>
            </a:fld>
            <a:endParaRPr lang="id-ID"/>
          </a:p>
        </p:txBody>
      </p:sp>
    </p:spTree>
    <p:extLst>
      <p:ext uri="{BB962C8B-B14F-4D97-AF65-F5344CB8AC3E}">
        <p14:creationId xmlns:p14="http://schemas.microsoft.com/office/powerpoint/2010/main" val="2648067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endParaRPr lang="en-GB" b="0" baseline="0" dirty="0">
              <a:latin typeface="Arial" charset="0"/>
              <a:cs typeface="Times New Roman" charset="0"/>
            </a:endParaRPr>
          </a:p>
        </p:txBody>
      </p:sp>
      <p:sp>
        <p:nvSpPr>
          <p:cNvPr id="4" name="Slide Number Placeholder 3"/>
          <p:cNvSpPr>
            <a:spLocks noGrp="1"/>
          </p:cNvSpPr>
          <p:nvPr>
            <p:ph type="sldNum" sz="quarter" idx="10"/>
          </p:nvPr>
        </p:nvSpPr>
        <p:spPr/>
        <p:txBody>
          <a:bodyPr/>
          <a:lstStyle/>
          <a:p>
            <a:fld id="{90AED0C8-3A11-4142-A5C0-D6D5446D573F}" type="slidenum">
              <a:rPr lang="id-ID" smtClean="0"/>
              <a:pPr/>
              <a:t>6</a:t>
            </a:fld>
            <a:endParaRPr lang="id-ID"/>
          </a:p>
        </p:txBody>
      </p:sp>
    </p:spTree>
    <p:extLst>
      <p:ext uri="{BB962C8B-B14F-4D97-AF65-F5344CB8AC3E}">
        <p14:creationId xmlns:p14="http://schemas.microsoft.com/office/powerpoint/2010/main" val="3397416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endParaRPr lang="en-GB" b="0" baseline="0" dirty="0">
              <a:latin typeface="Arial" charset="0"/>
              <a:cs typeface="Times New Roman" charset="0"/>
            </a:endParaRPr>
          </a:p>
        </p:txBody>
      </p:sp>
      <p:sp>
        <p:nvSpPr>
          <p:cNvPr id="4" name="Slide Number Placeholder 3"/>
          <p:cNvSpPr>
            <a:spLocks noGrp="1"/>
          </p:cNvSpPr>
          <p:nvPr>
            <p:ph type="sldNum" sz="quarter" idx="10"/>
          </p:nvPr>
        </p:nvSpPr>
        <p:spPr/>
        <p:txBody>
          <a:bodyPr/>
          <a:lstStyle/>
          <a:p>
            <a:fld id="{90AED0C8-3A11-4142-A5C0-D6D5446D573F}" type="slidenum">
              <a:rPr lang="id-ID" smtClean="0"/>
              <a:pPr/>
              <a:t>7</a:t>
            </a:fld>
            <a:endParaRPr lang="id-ID"/>
          </a:p>
        </p:txBody>
      </p:sp>
    </p:spTree>
    <p:extLst>
      <p:ext uri="{BB962C8B-B14F-4D97-AF65-F5344CB8AC3E}">
        <p14:creationId xmlns:p14="http://schemas.microsoft.com/office/powerpoint/2010/main" val="403425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4213" rtl="0" eaLnBrk="0" fontAlgn="base" latinLnBrk="0" hangingPunct="0">
              <a:lnSpc>
                <a:spcPct val="100000"/>
              </a:lnSpc>
              <a:spcBef>
                <a:spcPct val="30000"/>
              </a:spcBef>
              <a:spcAft>
                <a:spcPct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90AED0C8-3A11-4142-A5C0-D6D5446D573F}" type="slidenum">
              <a:rPr lang="id-ID" smtClean="0"/>
              <a:pPr/>
              <a:t>8</a:t>
            </a:fld>
            <a:endParaRPr lang="id-ID"/>
          </a:p>
        </p:txBody>
      </p:sp>
    </p:spTree>
    <p:extLst>
      <p:ext uri="{BB962C8B-B14F-4D97-AF65-F5344CB8AC3E}">
        <p14:creationId xmlns:p14="http://schemas.microsoft.com/office/powerpoint/2010/main" val="3255081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4213" rtl="0" eaLnBrk="0" fontAlgn="base" latinLnBrk="0" hangingPunct="0">
              <a:lnSpc>
                <a:spcPct val="100000"/>
              </a:lnSpc>
              <a:spcBef>
                <a:spcPct val="30000"/>
              </a:spcBef>
              <a:spcAft>
                <a:spcPct val="0"/>
              </a:spcAft>
              <a:buClrTx/>
              <a:buSzTx/>
              <a:buFontTx/>
              <a:buNone/>
              <a:tabLst/>
              <a:defRPr/>
            </a:pPr>
            <a:r>
              <a:rPr lang="en-GB" b="0" dirty="0"/>
              <a:t>One of the murals created by schools for Oxfam’s Stand as One campaign and displayed at Glastonbury Festival.</a:t>
            </a:r>
          </a:p>
          <a:p>
            <a:pPr marL="0" marR="0" lvl="0" indent="0" algn="l" defTabSz="684213" rtl="0" eaLnBrk="0" fontAlgn="base" latinLnBrk="0" hangingPunct="0">
              <a:lnSpc>
                <a:spcPct val="100000"/>
              </a:lnSpc>
              <a:spcBef>
                <a:spcPct val="30000"/>
              </a:spcBef>
              <a:spcAft>
                <a:spcPct val="0"/>
              </a:spcAft>
              <a:buClrTx/>
              <a:buSzTx/>
              <a:buFontTx/>
              <a:buNone/>
              <a:tabLst/>
              <a:defRPr/>
            </a:pPr>
            <a:r>
              <a:rPr lang="en-GB" b="1" dirty="0"/>
              <a:t>Photo: </a:t>
            </a:r>
            <a:r>
              <a:rPr lang="en-GB" sz="900" b="0" i="0" kern="1200" dirty="0">
                <a:solidFill>
                  <a:schemeClr val="tx1"/>
                </a:solidFill>
                <a:effectLst/>
                <a:latin typeface="Arial"/>
                <a:ea typeface="ヒラギノ角ゴ Pro W3" pitchFamily="-89" charset="-128"/>
                <a:cs typeface="ヒラギノ角ゴ Pro W3" pitchFamily="-89" charset="-128"/>
              </a:rPr>
              <a:t>Sam </a:t>
            </a:r>
            <a:r>
              <a:rPr lang="en-GB" sz="900" b="0" i="0" kern="1200" dirty="0" err="1">
                <a:solidFill>
                  <a:schemeClr val="tx1"/>
                </a:solidFill>
                <a:effectLst/>
                <a:latin typeface="Arial"/>
                <a:ea typeface="ヒラギノ角ゴ Pro W3" pitchFamily="-89" charset="-128"/>
                <a:cs typeface="ヒラギノ角ゴ Pro W3" pitchFamily="-89" charset="-128"/>
              </a:rPr>
              <a:t>Baggette</a:t>
            </a:r>
            <a:r>
              <a:rPr lang="en-GB" sz="900" b="0" i="0" kern="1200" dirty="0">
                <a:solidFill>
                  <a:schemeClr val="tx1"/>
                </a:solidFill>
                <a:effectLst/>
                <a:latin typeface="Arial"/>
                <a:ea typeface="ヒラギノ角ゴ Pro W3" pitchFamily="-89" charset="-128"/>
                <a:cs typeface="ヒラギノ角ゴ Pro W3" pitchFamily="-89" charset="-128"/>
              </a:rPr>
              <a:t>/Oxfam</a:t>
            </a:r>
            <a:endParaRPr lang="en-GB" b="0" dirty="0"/>
          </a:p>
        </p:txBody>
      </p:sp>
      <p:sp>
        <p:nvSpPr>
          <p:cNvPr id="4" name="Slide Number Placeholder 3"/>
          <p:cNvSpPr>
            <a:spLocks noGrp="1"/>
          </p:cNvSpPr>
          <p:nvPr>
            <p:ph type="sldNum" sz="quarter" idx="10"/>
          </p:nvPr>
        </p:nvSpPr>
        <p:spPr/>
        <p:txBody>
          <a:bodyPr/>
          <a:lstStyle/>
          <a:p>
            <a:fld id="{90AED0C8-3A11-4142-A5C0-D6D5446D573F}" type="slidenum">
              <a:rPr lang="id-ID" smtClean="0"/>
              <a:pPr/>
              <a:t>9</a:t>
            </a:fld>
            <a:endParaRPr lang="id-ID"/>
          </a:p>
        </p:txBody>
      </p:sp>
    </p:spTree>
    <p:extLst>
      <p:ext uri="{BB962C8B-B14F-4D97-AF65-F5344CB8AC3E}">
        <p14:creationId xmlns:p14="http://schemas.microsoft.com/office/powerpoint/2010/main" val="15745673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_Pic 1">
    <p:spTree>
      <p:nvGrpSpPr>
        <p:cNvPr id="1" name=""/>
        <p:cNvGrpSpPr/>
        <p:nvPr/>
      </p:nvGrpSpPr>
      <p:grpSpPr>
        <a:xfrm>
          <a:off x="0" y="0"/>
          <a:ext cx="0" cy="0"/>
          <a:chOff x="0" y="0"/>
          <a:chExt cx="0" cy="0"/>
        </a:xfrm>
      </p:grpSpPr>
      <p:pic>
        <p:nvPicPr>
          <p:cNvPr id="4" name="Picture 7" descr="power point slide cover images.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45158" cy="5537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Placeholder 10"/>
          <p:cNvSpPr>
            <a:spLocks noGrp="1"/>
          </p:cNvSpPr>
          <p:nvPr>
            <p:ph type="body" sz="quarter" idx="11" hasCustomPrompt="1"/>
          </p:nvPr>
        </p:nvSpPr>
        <p:spPr>
          <a:xfrm>
            <a:off x="603180" y="3750805"/>
            <a:ext cx="5544608" cy="307777"/>
          </a:xfrm>
        </p:spPr>
        <p:txBody>
          <a:bodyPr lIns="0" tIns="0" rIns="0" bIns="0">
            <a:spAutoFit/>
          </a:bodyPr>
          <a:lstStyle>
            <a:lvl1pPr marL="0" indent="0">
              <a:spcBef>
                <a:spcPts val="0"/>
              </a:spcBef>
              <a:buNone/>
              <a:defRPr sz="2000" b="0" baseline="0">
                <a:solidFill>
                  <a:schemeClr val="bg1"/>
                </a:solidFill>
              </a:defRPr>
            </a:lvl1pPr>
          </a:lstStyle>
          <a:p>
            <a:pPr lvl="0"/>
            <a:r>
              <a:rPr lang="en-GB" dirty="0"/>
              <a:t>Support information</a:t>
            </a:r>
          </a:p>
        </p:txBody>
      </p:sp>
      <p:sp>
        <p:nvSpPr>
          <p:cNvPr id="2" name="Title 1"/>
          <p:cNvSpPr>
            <a:spLocks noGrp="1"/>
          </p:cNvSpPr>
          <p:nvPr>
            <p:ph type="title" hasCustomPrompt="1"/>
          </p:nvPr>
        </p:nvSpPr>
        <p:spPr>
          <a:xfrm>
            <a:off x="599794" y="2908543"/>
            <a:ext cx="5583292" cy="772107"/>
          </a:xfrm>
        </p:spPr>
        <p:txBody>
          <a:bodyPr wrap="square" lIns="0" tIns="108000" anchor="b" anchorCtr="0"/>
          <a:lstStyle>
            <a:lvl1pPr>
              <a:defRPr sz="3600" baseline="0">
                <a:solidFill>
                  <a:schemeClr val="bg1"/>
                </a:solidFill>
                <a:latin typeface="Arial" panose="020B0604020202020204" pitchFamily="34" charset="0"/>
              </a:defRPr>
            </a:lvl1pPr>
          </a:lstStyle>
          <a:p>
            <a:r>
              <a:rPr lang="en-US" dirty="0"/>
              <a:t>Presentation title</a:t>
            </a:r>
            <a:endParaRPr lang="en-GB" dirty="0"/>
          </a:p>
        </p:txBody>
      </p:sp>
      <p:sp>
        <p:nvSpPr>
          <p:cNvPr id="5" name="Text Placeholder 4">
            <a:extLst>
              <a:ext uri="{FF2B5EF4-FFF2-40B4-BE49-F238E27FC236}">
                <a16:creationId xmlns:a16="http://schemas.microsoft.com/office/drawing/2014/main" id="{9C9A4034-80CA-9E41-B3F9-2E027FB7E1B6}"/>
              </a:ext>
            </a:extLst>
          </p:cNvPr>
          <p:cNvSpPr>
            <a:spLocks noGrp="1"/>
          </p:cNvSpPr>
          <p:nvPr>
            <p:ph type="body" sz="quarter" idx="13" hasCustomPrompt="1"/>
          </p:nvPr>
        </p:nvSpPr>
        <p:spPr>
          <a:xfrm>
            <a:off x="603262" y="4367179"/>
            <a:ext cx="5544526" cy="346075"/>
          </a:xfrm>
        </p:spPr>
        <p:txBody>
          <a:bodyPr wrap="none" lIns="0" tIns="0" rIns="0" bIns="0"/>
          <a:lstStyle>
            <a:lvl1pPr marL="0" indent="0">
              <a:buNone/>
              <a:defRPr sz="1500" baseline="0">
                <a:solidFill>
                  <a:schemeClr val="bg1"/>
                </a:solidFill>
              </a:defRPr>
            </a:lvl1pPr>
          </a:lstStyle>
          <a:p>
            <a:pPr lvl="0"/>
            <a:r>
              <a:rPr lang="en-US" dirty="0"/>
              <a:t>Date if required</a:t>
            </a:r>
          </a:p>
        </p:txBody>
      </p:sp>
    </p:spTree>
    <p:extLst>
      <p:ext uri="{BB962C8B-B14F-4D97-AF65-F5344CB8AC3E}">
        <p14:creationId xmlns:p14="http://schemas.microsoft.com/office/powerpoint/2010/main" val="186000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_">
    <p:bg>
      <p:bgPr>
        <a:solidFill>
          <a:schemeClr val="bg1"/>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B71EAE10-46DB-3A4D-A796-9945E81AF395}"/>
              </a:ext>
            </a:extLst>
          </p:cNvPr>
          <p:cNvCxnSpPr/>
          <p:nvPr userDrawn="1"/>
        </p:nvCxnSpPr>
        <p:spPr>
          <a:xfrm>
            <a:off x="622300" y="561975"/>
            <a:ext cx="434975"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495737" y="512763"/>
            <a:ext cx="1756992" cy="706311"/>
          </a:xfrm>
        </p:spPr>
        <p:txBody>
          <a:bodyPr/>
          <a:lstStyle>
            <a:lvl1pPr>
              <a:defRPr>
                <a:solidFill>
                  <a:schemeClr val="tx1"/>
                </a:solidFill>
              </a:defRPr>
            </a:lvl1pPr>
          </a:lstStyle>
          <a:p>
            <a:r>
              <a:rPr lang="en-GB" dirty="0"/>
              <a:t>Slide title</a:t>
            </a:r>
            <a:endParaRPr lang="en-US" dirty="0"/>
          </a:p>
        </p:txBody>
      </p:sp>
      <p:sp>
        <p:nvSpPr>
          <p:cNvPr id="26" name="Text Placeholder 25"/>
          <p:cNvSpPr>
            <a:spLocks noGrp="1"/>
          </p:cNvSpPr>
          <p:nvPr>
            <p:ph type="body" sz="quarter" idx="15"/>
          </p:nvPr>
        </p:nvSpPr>
        <p:spPr>
          <a:xfrm>
            <a:off x="518745" y="2427734"/>
            <a:ext cx="4990716" cy="276999"/>
          </a:xfrm>
        </p:spPr>
        <p:txBody>
          <a:bodyPr>
            <a:spAutoFit/>
          </a:bodyPr>
          <a:lstStyle>
            <a:lvl1pPr marL="0" indent="0">
              <a:buNone/>
              <a:defRPr sz="1200" b="0" baseline="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28" name="Text Placeholder 27"/>
          <p:cNvSpPr>
            <a:spLocks noGrp="1"/>
          </p:cNvSpPr>
          <p:nvPr>
            <p:ph type="body" sz="quarter" idx="16"/>
          </p:nvPr>
        </p:nvSpPr>
        <p:spPr>
          <a:xfrm>
            <a:off x="518745" y="1060760"/>
            <a:ext cx="5003353" cy="433553"/>
          </a:xfrm>
        </p:spPr>
        <p:txBody>
          <a:bodyPr tIns="108000" bIns="108000">
            <a:spAutoFit/>
          </a:bodyPr>
          <a:lstStyle>
            <a:lvl1pPr marL="0" indent="0">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31" name="Text Placeholder 30"/>
          <p:cNvSpPr>
            <a:spLocks noGrp="1"/>
          </p:cNvSpPr>
          <p:nvPr>
            <p:ph type="body" sz="quarter" idx="17"/>
          </p:nvPr>
        </p:nvSpPr>
        <p:spPr>
          <a:xfrm>
            <a:off x="518745" y="2017324"/>
            <a:ext cx="4978080" cy="402775"/>
          </a:xfrm>
        </p:spPr>
        <p:txBody>
          <a:bodyPr tIns="108000" bIns="108000" anchor="b">
            <a:spAutoFit/>
          </a:bodyPr>
          <a:lstStyle>
            <a:lvl1pPr marL="0" indent="0">
              <a:buNone/>
              <a:defRPr sz="1200" b="1">
                <a:solidFill>
                  <a:schemeClr val="tx1"/>
                </a:solidFill>
              </a:defRPr>
            </a:lvl1pPr>
          </a:lstStyle>
          <a:p>
            <a:pPr lvl="0"/>
            <a:r>
              <a:rPr lang="en-GB" dirty="0"/>
              <a:t>Click to edit Master text styles</a:t>
            </a:r>
          </a:p>
        </p:txBody>
      </p:sp>
      <p:sp>
        <p:nvSpPr>
          <p:cNvPr id="7" name="Slide Number Placeholder 5">
            <a:extLst>
              <a:ext uri="{FF2B5EF4-FFF2-40B4-BE49-F238E27FC236}">
                <a16:creationId xmlns:a16="http://schemas.microsoft.com/office/drawing/2014/main" id="{96B5B85A-94BA-F84C-A465-606946EBB59B}"/>
              </a:ext>
            </a:extLst>
          </p:cNvPr>
          <p:cNvSpPr>
            <a:spLocks noGrp="1"/>
          </p:cNvSpPr>
          <p:nvPr>
            <p:ph type="sldNum" sz="quarter" idx="18"/>
          </p:nvPr>
        </p:nvSpPr>
        <p:spPr>
          <a:xfrm>
            <a:off x="8532813" y="4797933"/>
            <a:ext cx="363598" cy="345567"/>
          </a:xfrm>
          <a:prstGeom prst="rect">
            <a:avLst/>
          </a:prstGeom>
        </p:spPr>
        <p:txBody>
          <a:bodyPr/>
          <a:lstStyle>
            <a:lvl1pPr>
              <a:defRPr>
                <a:solidFill>
                  <a:schemeClr val="accent1"/>
                </a:solidFill>
              </a:defRPr>
            </a:lvl1pPr>
          </a:lstStyle>
          <a:p>
            <a:fld id="{2F6ED8B9-F590-B740-AAAE-4CE31CB50AF1}" type="slidenum">
              <a:rPr lang="en-US" smtClean="0"/>
              <a:pPr/>
              <a:t>‹#›</a:t>
            </a:fld>
            <a:endParaRPr lang="en-US" dirty="0"/>
          </a:p>
        </p:txBody>
      </p:sp>
      <p:cxnSp>
        <p:nvCxnSpPr>
          <p:cNvPr id="8" name="Straight Connector 7">
            <a:extLst>
              <a:ext uri="{FF2B5EF4-FFF2-40B4-BE49-F238E27FC236}">
                <a16:creationId xmlns:a16="http://schemas.microsoft.com/office/drawing/2014/main" id="{1F9950FA-9199-9C46-8DD8-6C548DD25FC4}"/>
              </a:ext>
            </a:extLst>
          </p:cNvPr>
          <p:cNvCxnSpPr/>
          <p:nvPr userDrawn="1"/>
        </p:nvCxnSpPr>
        <p:spPr>
          <a:xfrm>
            <a:off x="63246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18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Content+Square Pic">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F5D0881-C3DA-C248-A6A0-74B0F434074A}"/>
              </a:ext>
            </a:extLst>
          </p:cNvPr>
          <p:cNvCxnSpPr/>
          <p:nvPr userDrawn="1"/>
        </p:nvCxnSpPr>
        <p:spPr>
          <a:xfrm>
            <a:off x="62230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18" name="Content Placeholder 17"/>
          <p:cNvSpPr>
            <a:spLocks noGrp="1"/>
          </p:cNvSpPr>
          <p:nvPr>
            <p:ph sz="quarter" idx="14" hasCustomPrompt="1"/>
          </p:nvPr>
        </p:nvSpPr>
        <p:spPr>
          <a:xfrm>
            <a:off x="5179654" y="776288"/>
            <a:ext cx="3420000" cy="3735388"/>
          </a:xfrm>
          <a:solidFill>
            <a:schemeClr val="bg1">
              <a:lumMod val="85000"/>
            </a:schemeClr>
          </a:solidFill>
        </p:spPr>
        <p:txBody>
          <a:bodyPr/>
          <a:lstStyle>
            <a:lvl1pPr marL="0" indent="0">
              <a:buNone/>
              <a:defRPr sz="1600" baseline="0"/>
            </a:lvl1pPr>
          </a:lstStyle>
          <a:p>
            <a:pPr lvl="0"/>
            <a:r>
              <a:rPr lang="en-GB" dirty="0"/>
              <a:t>Click icon to add media</a:t>
            </a:r>
          </a:p>
        </p:txBody>
      </p:sp>
      <p:sp>
        <p:nvSpPr>
          <p:cNvPr id="24" name="Title 23"/>
          <p:cNvSpPr>
            <a:spLocks noGrp="1"/>
          </p:cNvSpPr>
          <p:nvPr>
            <p:ph type="title" hasCustomPrompt="1"/>
          </p:nvPr>
        </p:nvSpPr>
        <p:spPr>
          <a:xfrm>
            <a:off x="495737" y="512763"/>
            <a:ext cx="4677154"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518745" y="2427734"/>
            <a:ext cx="4668489" cy="276999"/>
          </a:xfrm>
        </p:spPr>
        <p:txBody>
          <a:bodyPr>
            <a:spAutoFit/>
          </a:bodyPr>
          <a:lstStyle>
            <a:lvl1pPr marL="0" indent="0">
              <a:buNone/>
              <a:defRPr sz="1200" b="0" baseline="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8" name="Text Placeholder 27"/>
          <p:cNvSpPr>
            <a:spLocks noGrp="1"/>
          </p:cNvSpPr>
          <p:nvPr>
            <p:ph type="body" sz="quarter" idx="16"/>
          </p:nvPr>
        </p:nvSpPr>
        <p:spPr>
          <a:xfrm>
            <a:off x="518745" y="1060760"/>
            <a:ext cx="4662171"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518745" y="2017324"/>
            <a:ext cx="4655852" cy="402775"/>
          </a:xfrm>
        </p:spPr>
        <p:txBody>
          <a:bodyPr tIns="108000" bIns="108000" anchor="b">
            <a:spAutoFit/>
          </a:bodyPr>
          <a:lstStyle>
            <a:lvl1pPr marL="0" indent="0">
              <a:buNone/>
              <a:defRPr sz="1200" b="1"/>
            </a:lvl1pPr>
          </a:lstStyle>
          <a:p>
            <a:pPr lvl="0"/>
            <a:r>
              <a:rPr lang="en-GB" dirty="0"/>
              <a:t>Click to edit Master text styles</a:t>
            </a:r>
          </a:p>
        </p:txBody>
      </p:sp>
      <p:sp>
        <p:nvSpPr>
          <p:cNvPr id="8" name="Slide Number Placeholder 5">
            <a:extLst>
              <a:ext uri="{FF2B5EF4-FFF2-40B4-BE49-F238E27FC236}">
                <a16:creationId xmlns:a16="http://schemas.microsoft.com/office/drawing/2014/main" id="{71BF892B-43A4-ED4F-A70B-437683E5C2AD}"/>
              </a:ext>
            </a:extLst>
          </p:cNvPr>
          <p:cNvSpPr>
            <a:spLocks noGrp="1"/>
          </p:cNvSpPr>
          <p:nvPr>
            <p:ph type="sldNum" sz="quarter" idx="18"/>
          </p:nvPr>
        </p:nvSpPr>
        <p:spPr>
          <a:xfrm>
            <a:off x="8532813" y="4797933"/>
            <a:ext cx="363598" cy="345567"/>
          </a:xfrm>
          <a:prstGeom prst="rect">
            <a:avLst/>
          </a:prstGeom>
        </p:spPr>
        <p:txBody>
          <a:bodyPr/>
          <a:lstStyle>
            <a:lvl1pPr>
              <a:defRPr>
                <a:solidFill>
                  <a:srgbClr val="61A534"/>
                </a:solidFill>
              </a:defRPr>
            </a:lvl1pPr>
          </a:lstStyle>
          <a:p>
            <a:fld id="{BEB9EAB5-80E2-2042-BB23-86CBB64C5F72}" type="slidenum">
              <a:rPr lang="en-US"/>
              <a:pPr/>
              <a:t>‹#›</a:t>
            </a:fld>
            <a:endParaRPr lang="en-US"/>
          </a:p>
        </p:txBody>
      </p:sp>
    </p:spTree>
    <p:extLst>
      <p:ext uri="{BB962C8B-B14F-4D97-AF65-F5344CB8AC3E}">
        <p14:creationId xmlns:p14="http://schemas.microsoft.com/office/powerpoint/2010/main" val="1476028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Content+Round Pic">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55DF9A24-6E41-FA40-885E-A48FB7F28C0C}"/>
              </a:ext>
            </a:extLst>
          </p:cNvPr>
          <p:cNvCxnSpPr/>
          <p:nvPr userDrawn="1"/>
        </p:nvCxnSpPr>
        <p:spPr>
          <a:xfrm>
            <a:off x="62230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18" name="Content Placeholder 17"/>
          <p:cNvSpPr>
            <a:spLocks noGrp="1"/>
          </p:cNvSpPr>
          <p:nvPr>
            <p:ph sz="quarter" idx="14" hasCustomPrompt="1"/>
          </p:nvPr>
        </p:nvSpPr>
        <p:spPr>
          <a:xfrm>
            <a:off x="4862134" y="776288"/>
            <a:ext cx="3736800" cy="3735388"/>
          </a:xfrm>
          <a:prstGeom prst="ellipse">
            <a:avLst/>
          </a:prstGeom>
          <a:solidFill>
            <a:srgbClr val="D9D9D9"/>
          </a:solidFill>
        </p:spPr>
        <p:txBody>
          <a:bodyPr/>
          <a:lstStyle>
            <a:lvl1pPr marL="0" indent="0">
              <a:buNone/>
              <a:defRPr sz="1600" baseline="0"/>
            </a:lvl1pPr>
          </a:lstStyle>
          <a:p>
            <a:pPr lvl="0"/>
            <a:r>
              <a:rPr lang="en-GB" dirty="0"/>
              <a:t>Click icon to add media</a:t>
            </a:r>
          </a:p>
        </p:txBody>
      </p:sp>
      <p:sp>
        <p:nvSpPr>
          <p:cNvPr id="24" name="Title 23"/>
          <p:cNvSpPr>
            <a:spLocks noGrp="1"/>
          </p:cNvSpPr>
          <p:nvPr>
            <p:ph type="title" hasCustomPrompt="1"/>
          </p:nvPr>
        </p:nvSpPr>
        <p:spPr>
          <a:xfrm>
            <a:off x="495737" y="512763"/>
            <a:ext cx="4703280"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518745" y="2427734"/>
            <a:ext cx="4356291" cy="276999"/>
          </a:xfrm>
        </p:spPr>
        <p:txBody>
          <a:bodyPr>
            <a:spAutoFit/>
          </a:bodyPr>
          <a:lstStyle>
            <a:lvl1pPr marL="0" indent="0">
              <a:buNone/>
              <a:defRPr sz="1200" b="0" baseline="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8" name="Text Placeholder 27"/>
          <p:cNvSpPr>
            <a:spLocks noGrp="1"/>
          </p:cNvSpPr>
          <p:nvPr>
            <p:ph type="body" sz="quarter" idx="16"/>
          </p:nvPr>
        </p:nvSpPr>
        <p:spPr>
          <a:xfrm>
            <a:off x="518745" y="1060760"/>
            <a:ext cx="4662171"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518745" y="2017324"/>
            <a:ext cx="4356291" cy="402775"/>
          </a:xfrm>
        </p:spPr>
        <p:txBody>
          <a:bodyPr tIns="108000" bIns="108000" anchor="b">
            <a:spAutoFit/>
          </a:bodyPr>
          <a:lstStyle>
            <a:lvl1pPr marL="0" indent="0">
              <a:buNone/>
              <a:defRPr sz="1200" b="1"/>
            </a:lvl1pPr>
          </a:lstStyle>
          <a:p>
            <a:pPr lvl="0"/>
            <a:r>
              <a:rPr lang="en-GB"/>
              <a:t>Click to edit Master text styles</a:t>
            </a:r>
          </a:p>
        </p:txBody>
      </p:sp>
      <p:sp>
        <p:nvSpPr>
          <p:cNvPr id="8" name="Slide Number Placeholder 5">
            <a:extLst>
              <a:ext uri="{FF2B5EF4-FFF2-40B4-BE49-F238E27FC236}">
                <a16:creationId xmlns:a16="http://schemas.microsoft.com/office/drawing/2014/main" id="{A8CBA674-7FAB-254F-9EF2-B02E33DDBC40}"/>
              </a:ext>
            </a:extLst>
          </p:cNvPr>
          <p:cNvSpPr>
            <a:spLocks noGrp="1"/>
          </p:cNvSpPr>
          <p:nvPr>
            <p:ph type="sldNum" sz="quarter" idx="18"/>
          </p:nvPr>
        </p:nvSpPr>
        <p:spPr>
          <a:xfrm>
            <a:off x="8532813" y="4797933"/>
            <a:ext cx="363598" cy="345567"/>
          </a:xfrm>
          <a:prstGeom prst="rect">
            <a:avLst/>
          </a:prstGeom>
        </p:spPr>
        <p:txBody>
          <a:bodyPr/>
          <a:lstStyle>
            <a:lvl1pPr>
              <a:defRPr>
                <a:solidFill>
                  <a:srgbClr val="61A534"/>
                </a:solidFill>
              </a:defRPr>
            </a:lvl1pPr>
          </a:lstStyle>
          <a:p>
            <a:fld id="{61F62181-DCBE-8D40-BBAD-A87A085E9847}" type="slidenum">
              <a:rPr lang="en-US"/>
              <a:pPr/>
              <a:t>‹#›</a:t>
            </a:fld>
            <a:endParaRPr lang="en-US"/>
          </a:p>
        </p:txBody>
      </p:sp>
    </p:spTree>
    <p:extLst>
      <p:ext uri="{BB962C8B-B14F-4D97-AF65-F5344CB8AC3E}">
        <p14:creationId xmlns:p14="http://schemas.microsoft.com/office/powerpoint/2010/main" val="2674052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Content+Right Pic">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532D06E-BE90-D647-84D4-7B6749CD0422}"/>
              </a:ext>
            </a:extLst>
          </p:cNvPr>
          <p:cNvCxnSpPr/>
          <p:nvPr userDrawn="1"/>
        </p:nvCxnSpPr>
        <p:spPr>
          <a:xfrm>
            <a:off x="62230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18" name="Content Placeholder 17"/>
          <p:cNvSpPr>
            <a:spLocks noGrp="1"/>
          </p:cNvSpPr>
          <p:nvPr>
            <p:ph sz="quarter" idx="14" hasCustomPrompt="1"/>
          </p:nvPr>
        </p:nvSpPr>
        <p:spPr>
          <a:xfrm>
            <a:off x="4573588" y="0"/>
            <a:ext cx="4570412" cy="5143500"/>
          </a:xfrm>
          <a:solidFill>
            <a:srgbClr val="D9D9D9"/>
          </a:solidFill>
        </p:spPr>
        <p:txBody>
          <a:bodyPr/>
          <a:lstStyle>
            <a:lvl1pPr marL="0" indent="0">
              <a:buNone/>
              <a:defRPr sz="1600" baseline="0"/>
            </a:lvl1pPr>
          </a:lstStyle>
          <a:p>
            <a:pPr lvl="0"/>
            <a:r>
              <a:rPr lang="en-GB" dirty="0"/>
              <a:t>Click icon to add media</a:t>
            </a:r>
          </a:p>
        </p:txBody>
      </p:sp>
      <p:sp>
        <p:nvSpPr>
          <p:cNvPr id="24" name="Title 23"/>
          <p:cNvSpPr>
            <a:spLocks noGrp="1"/>
          </p:cNvSpPr>
          <p:nvPr>
            <p:ph type="title" hasCustomPrompt="1"/>
          </p:nvPr>
        </p:nvSpPr>
        <p:spPr>
          <a:xfrm>
            <a:off x="495736" y="512763"/>
            <a:ext cx="4076263"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518745" y="2427734"/>
            <a:ext cx="4054843" cy="276999"/>
          </a:xfrm>
        </p:spPr>
        <p:txBody>
          <a:bodyPr>
            <a:spAutoFit/>
          </a:bodyPr>
          <a:lstStyle>
            <a:lvl1pPr marL="0" indent="0">
              <a:buNone/>
              <a:defRPr sz="1200" b="0" baseline="0"/>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28" name="Text Placeholder 27"/>
          <p:cNvSpPr>
            <a:spLocks noGrp="1"/>
          </p:cNvSpPr>
          <p:nvPr>
            <p:ph type="body" sz="quarter" idx="16"/>
          </p:nvPr>
        </p:nvSpPr>
        <p:spPr>
          <a:xfrm>
            <a:off x="518745" y="1060760"/>
            <a:ext cx="4054843"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518745" y="2017324"/>
            <a:ext cx="4054843" cy="402775"/>
          </a:xfrm>
        </p:spPr>
        <p:txBody>
          <a:bodyPr tIns="108000" bIns="108000" anchor="b">
            <a:spAutoFit/>
          </a:bodyPr>
          <a:lstStyle>
            <a:lvl1pPr marL="0" indent="0">
              <a:buNone/>
              <a:defRPr sz="1200" b="1"/>
            </a:lvl1pPr>
          </a:lstStyle>
          <a:p>
            <a:pPr lvl="0"/>
            <a:r>
              <a:rPr lang="en-GB"/>
              <a:t>Click to edit Master text styles</a:t>
            </a:r>
          </a:p>
        </p:txBody>
      </p:sp>
      <p:sp>
        <p:nvSpPr>
          <p:cNvPr id="8" name="Slide Number Placeholder 5">
            <a:extLst>
              <a:ext uri="{FF2B5EF4-FFF2-40B4-BE49-F238E27FC236}">
                <a16:creationId xmlns:a16="http://schemas.microsoft.com/office/drawing/2014/main" id="{C7178024-0BD9-7C4C-8CA7-0199BBE3EFA1}"/>
              </a:ext>
            </a:extLst>
          </p:cNvPr>
          <p:cNvSpPr>
            <a:spLocks noGrp="1"/>
          </p:cNvSpPr>
          <p:nvPr>
            <p:ph type="sldNum" sz="quarter" idx="18"/>
          </p:nvPr>
        </p:nvSpPr>
        <p:spPr>
          <a:xfrm>
            <a:off x="8532813" y="4797933"/>
            <a:ext cx="363598" cy="345567"/>
          </a:xfrm>
          <a:prstGeom prst="rect">
            <a:avLst/>
          </a:prstGeom>
        </p:spPr>
        <p:txBody>
          <a:bodyPr/>
          <a:lstStyle>
            <a:lvl1pPr>
              <a:defRPr>
                <a:solidFill>
                  <a:srgbClr val="61A534"/>
                </a:solidFill>
              </a:defRPr>
            </a:lvl1pPr>
          </a:lstStyle>
          <a:p>
            <a:fld id="{96729486-CB16-DD4C-A2A7-39C08EDEE484}" type="slidenum">
              <a:rPr lang="en-US"/>
              <a:pPr/>
              <a:t>‹#›</a:t>
            </a:fld>
            <a:endParaRPr lang="en-US"/>
          </a:p>
        </p:txBody>
      </p:sp>
    </p:spTree>
    <p:extLst>
      <p:ext uri="{BB962C8B-B14F-4D97-AF65-F5344CB8AC3E}">
        <p14:creationId xmlns:p14="http://schemas.microsoft.com/office/powerpoint/2010/main" val="3522240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Content+Left Pic">
    <p:spTree>
      <p:nvGrpSpPr>
        <p:cNvPr id="1" name=""/>
        <p:cNvGrpSpPr/>
        <p:nvPr/>
      </p:nvGrpSpPr>
      <p:grpSpPr>
        <a:xfrm>
          <a:off x="0" y="0"/>
          <a:ext cx="0" cy="0"/>
          <a:chOff x="0" y="0"/>
          <a:chExt cx="0" cy="0"/>
        </a:xfrm>
      </p:grpSpPr>
      <p:sp>
        <p:nvSpPr>
          <p:cNvPr id="18" name="Content Placeholder 17"/>
          <p:cNvSpPr>
            <a:spLocks noGrp="1"/>
          </p:cNvSpPr>
          <p:nvPr>
            <p:ph sz="quarter" idx="14" hasCustomPrompt="1"/>
          </p:nvPr>
        </p:nvSpPr>
        <p:spPr>
          <a:xfrm>
            <a:off x="0" y="0"/>
            <a:ext cx="4570412" cy="5143500"/>
          </a:xfrm>
          <a:solidFill>
            <a:srgbClr val="D9D9D9"/>
          </a:solidFill>
        </p:spPr>
        <p:txBody>
          <a:bodyPr/>
          <a:lstStyle>
            <a:lvl1pPr marL="0" indent="0">
              <a:buNone/>
              <a:defRPr sz="1600" baseline="0"/>
            </a:lvl1pPr>
          </a:lstStyle>
          <a:p>
            <a:pPr lvl="0"/>
            <a:r>
              <a:rPr lang="en-GB" dirty="0"/>
              <a:t>Click icon to add media</a:t>
            </a:r>
          </a:p>
        </p:txBody>
      </p:sp>
      <p:sp>
        <p:nvSpPr>
          <p:cNvPr id="24" name="Title 23"/>
          <p:cNvSpPr>
            <a:spLocks noGrp="1"/>
          </p:cNvSpPr>
          <p:nvPr>
            <p:ph type="title" hasCustomPrompt="1"/>
          </p:nvPr>
        </p:nvSpPr>
        <p:spPr>
          <a:xfrm>
            <a:off x="4920370" y="512763"/>
            <a:ext cx="3857870"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4943379" y="2427734"/>
            <a:ext cx="3838906" cy="276999"/>
          </a:xfrm>
        </p:spPr>
        <p:txBody>
          <a:bodyPr>
            <a:spAutoFit/>
          </a:bodyPr>
          <a:lstStyle>
            <a:lvl1pPr marL="0" indent="0">
              <a:buNone/>
              <a:defRPr sz="1200" b="0" baseline="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8" name="Text Placeholder 27"/>
          <p:cNvSpPr>
            <a:spLocks noGrp="1"/>
          </p:cNvSpPr>
          <p:nvPr>
            <p:ph type="body" sz="quarter" idx="16"/>
          </p:nvPr>
        </p:nvSpPr>
        <p:spPr>
          <a:xfrm>
            <a:off x="4943378" y="1060760"/>
            <a:ext cx="3832587"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4943378" y="2017324"/>
            <a:ext cx="3832587" cy="402775"/>
          </a:xfrm>
        </p:spPr>
        <p:txBody>
          <a:bodyPr tIns="108000" bIns="108000" anchor="b">
            <a:spAutoFit/>
          </a:bodyPr>
          <a:lstStyle>
            <a:lvl1pPr marL="0" indent="0">
              <a:buNone/>
              <a:defRPr sz="1200" b="1"/>
            </a:lvl1pPr>
          </a:lstStyle>
          <a:p>
            <a:pPr lvl="0"/>
            <a:r>
              <a:rPr lang="en-GB"/>
              <a:t>Click to edit Master text styles</a:t>
            </a:r>
          </a:p>
        </p:txBody>
      </p:sp>
    </p:spTree>
    <p:extLst>
      <p:ext uri="{BB962C8B-B14F-4D97-AF65-F5344CB8AC3E}">
        <p14:creationId xmlns:p14="http://schemas.microsoft.com/office/powerpoint/2010/main" val="2143185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Bold Text+Left Pic">
    <p:spTree>
      <p:nvGrpSpPr>
        <p:cNvPr id="1" name=""/>
        <p:cNvGrpSpPr/>
        <p:nvPr/>
      </p:nvGrpSpPr>
      <p:grpSpPr>
        <a:xfrm>
          <a:off x="0" y="0"/>
          <a:ext cx="0" cy="0"/>
          <a:chOff x="0" y="0"/>
          <a:chExt cx="0" cy="0"/>
        </a:xfrm>
      </p:grpSpPr>
      <p:sp>
        <p:nvSpPr>
          <p:cNvPr id="18" name="Content Placeholder 17"/>
          <p:cNvSpPr>
            <a:spLocks noGrp="1"/>
          </p:cNvSpPr>
          <p:nvPr>
            <p:ph sz="quarter" idx="14" hasCustomPrompt="1"/>
          </p:nvPr>
        </p:nvSpPr>
        <p:spPr>
          <a:xfrm>
            <a:off x="0" y="0"/>
            <a:ext cx="4570412" cy="5143500"/>
          </a:xfrm>
          <a:solidFill>
            <a:srgbClr val="D9D9D9"/>
          </a:solidFill>
        </p:spPr>
        <p:txBody>
          <a:bodyPr/>
          <a:lstStyle>
            <a:lvl1pPr marL="0" indent="0">
              <a:buNone/>
              <a:defRPr sz="1600" baseline="0"/>
            </a:lvl1pPr>
          </a:lstStyle>
          <a:p>
            <a:pPr lvl="0"/>
            <a:r>
              <a:rPr lang="en-GB" dirty="0"/>
              <a:t>Click icon to add media</a:t>
            </a:r>
          </a:p>
        </p:txBody>
      </p:sp>
    </p:spTree>
    <p:extLst>
      <p:ext uri="{BB962C8B-B14F-4D97-AF65-F5344CB8AC3E}">
        <p14:creationId xmlns:p14="http://schemas.microsoft.com/office/powerpoint/2010/main" val="3346995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Right Green_LargeTex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B1B33B1-9A12-C444-94A5-F2A66745278F}"/>
              </a:ext>
            </a:extLst>
          </p:cNvPr>
          <p:cNvSpPr/>
          <p:nvPr userDrawn="1"/>
        </p:nvSpPr>
        <p:spPr>
          <a:xfrm>
            <a:off x="4572000" y="0"/>
            <a:ext cx="4573588" cy="514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7" name="Straight Connector 6">
            <a:extLst>
              <a:ext uri="{FF2B5EF4-FFF2-40B4-BE49-F238E27FC236}">
                <a16:creationId xmlns:a16="http://schemas.microsoft.com/office/drawing/2014/main" id="{2B43DE67-B926-1345-B3E5-ED66B3AD7911}"/>
              </a:ext>
            </a:extLst>
          </p:cNvPr>
          <p:cNvCxnSpPr/>
          <p:nvPr userDrawn="1"/>
        </p:nvCxnSpPr>
        <p:spPr>
          <a:xfrm>
            <a:off x="62230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495736" y="512763"/>
            <a:ext cx="4076263"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518745" y="1852705"/>
            <a:ext cx="4054843" cy="246221"/>
          </a:xfrm>
        </p:spPr>
        <p:txBody>
          <a:bodyPr>
            <a:spAutoFit/>
          </a:bodyPr>
          <a:lstStyle>
            <a:lvl1pPr marL="0" indent="0">
              <a:buNone/>
              <a:defRPr sz="1000" b="0" baseline="0"/>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28" name="Text Placeholder 27"/>
          <p:cNvSpPr>
            <a:spLocks noGrp="1"/>
          </p:cNvSpPr>
          <p:nvPr>
            <p:ph type="body" sz="quarter" idx="16"/>
          </p:nvPr>
        </p:nvSpPr>
        <p:spPr>
          <a:xfrm>
            <a:off x="518745" y="1060760"/>
            <a:ext cx="4054843"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12" name="Text Placeholder 3"/>
          <p:cNvSpPr>
            <a:spLocks noGrp="1"/>
          </p:cNvSpPr>
          <p:nvPr>
            <p:ph type="body" sz="quarter" idx="18" hasCustomPrompt="1"/>
          </p:nvPr>
        </p:nvSpPr>
        <p:spPr>
          <a:xfrm>
            <a:off x="4944779" y="751012"/>
            <a:ext cx="3822503" cy="3893303"/>
          </a:xfrm>
        </p:spPr>
        <p:txBody>
          <a:bodyPr/>
          <a:lstStyle>
            <a:lvl1pPr marL="0" indent="0">
              <a:buNone/>
              <a:defRPr sz="1800" baseline="0">
                <a:solidFill>
                  <a:srgbClr val="FFFFFF"/>
                </a:solidFill>
              </a:defRPr>
            </a:lvl1pPr>
          </a:lstStyle>
          <a:p>
            <a:pPr lvl="0"/>
            <a:r>
              <a:rPr lang="en-GB" dirty="0"/>
              <a:t>Click to add larger text statements</a:t>
            </a:r>
          </a:p>
        </p:txBody>
      </p:sp>
      <p:sp>
        <p:nvSpPr>
          <p:cNvPr id="8" name="Slide Number Placeholder 5">
            <a:extLst>
              <a:ext uri="{FF2B5EF4-FFF2-40B4-BE49-F238E27FC236}">
                <a16:creationId xmlns:a16="http://schemas.microsoft.com/office/drawing/2014/main" id="{E4331F73-B123-6241-B80D-A1450C67B987}"/>
              </a:ext>
            </a:extLst>
          </p:cNvPr>
          <p:cNvSpPr>
            <a:spLocks noGrp="1"/>
          </p:cNvSpPr>
          <p:nvPr>
            <p:ph type="sldNum" sz="quarter" idx="19"/>
          </p:nvPr>
        </p:nvSpPr>
        <p:spPr>
          <a:xfrm>
            <a:off x="8532813" y="4797933"/>
            <a:ext cx="363598" cy="345567"/>
          </a:xfrm>
          <a:prstGeom prst="rect">
            <a:avLst/>
          </a:prstGeom>
        </p:spPr>
        <p:txBody>
          <a:bodyPr/>
          <a:lstStyle>
            <a:lvl1pPr>
              <a:defRPr>
                <a:solidFill>
                  <a:schemeClr val="bg1"/>
                </a:solidFill>
              </a:defRPr>
            </a:lvl1pPr>
          </a:lstStyle>
          <a:p>
            <a:fld id="{3AAA6D84-41B4-DD4D-ADC3-8568A796509B}" type="slidenum">
              <a:rPr lang="en-US" smtClean="0"/>
              <a:pPr/>
              <a:t>‹#›</a:t>
            </a:fld>
            <a:endParaRPr lang="en-US" dirty="0"/>
          </a:p>
        </p:txBody>
      </p:sp>
    </p:spTree>
    <p:extLst>
      <p:ext uri="{BB962C8B-B14F-4D97-AF65-F5344CB8AC3E}">
        <p14:creationId xmlns:p14="http://schemas.microsoft.com/office/powerpoint/2010/main" val="2222962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Left Green_LargeTex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51C1BD4-1C6A-4447-89E4-58DB33047120}"/>
              </a:ext>
            </a:extLst>
          </p:cNvPr>
          <p:cNvSpPr/>
          <p:nvPr userDrawn="1"/>
        </p:nvSpPr>
        <p:spPr>
          <a:xfrm>
            <a:off x="0" y="0"/>
            <a:ext cx="4573588" cy="5143500"/>
          </a:xfrm>
          <a:prstGeom prst="rect">
            <a:avLst/>
          </a:prstGeom>
          <a:solidFill>
            <a:srgbClr val="60A5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7" name="Straight Connector 6">
            <a:extLst>
              <a:ext uri="{FF2B5EF4-FFF2-40B4-BE49-F238E27FC236}">
                <a16:creationId xmlns:a16="http://schemas.microsoft.com/office/drawing/2014/main" id="{FB3A2F37-6E52-4641-B0EC-9F5F0BC58EC3}"/>
              </a:ext>
            </a:extLst>
          </p:cNvPr>
          <p:cNvCxnSpPr/>
          <p:nvPr userDrawn="1"/>
        </p:nvCxnSpPr>
        <p:spPr>
          <a:xfrm>
            <a:off x="5046663"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4920370" y="512763"/>
            <a:ext cx="3857870" cy="706311"/>
          </a:xfrm>
        </p:spPr>
        <p:txBody>
          <a:bodyPr/>
          <a:lstStyle>
            <a:lvl1pPr>
              <a:defRPr/>
            </a:lvl1pPr>
          </a:lstStyle>
          <a:p>
            <a:r>
              <a:rPr lang="en-GB" dirty="0"/>
              <a:t>Slide title</a:t>
            </a:r>
            <a:endParaRPr lang="en-US" dirty="0"/>
          </a:p>
        </p:txBody>
      </p:sp>
      <p:sp>
        <p:nvSpPr>
          <p:cNvPr id="26" name="Text Placeholder 25"/>
          <p:cNvSpPr>
            <a:spLocks noGrp="1"/>
          </p:cNvSpPr>
          <p:nvPr>
            <p:ph type="body" sz="quarter" idx="15"/>
          </p:nvPr>
        </p:nvSpPr>
        <p:spPr>
          <a:xfrm>
            <a:off x="4943379" y="1852705"/>
            <a:ext cx="3838906" cy="246221"/>
          </a:xfrm>
        </p:spPr>
        <p:txBody>
          <a:bodyPr>
            <a:spAutoFit/>
          </a:bodyPr>
          <a:lstStyle>
            <a:lvl1pPr marL="0" indent="0">
              <a:buNone/>
              <a:defRPr sz="1000" b="0" baseline="0"/>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28" name="Text Placeholder 27"/>
          <p:cNvSpPr>
            <a:spLocks noGrp="1"/>
          </p:cNvSpPr>
          <p:nvPr>
            <p:ph type="body" sz="quarter" idx="16"/>
          </p:nvPr>
        </p:nvSpPr>
        <p:spPr>
          <a:xfrm>
            <a:off x="4943378" y="1060760"/>
            <a:ext cx="3832587" cy="433553"/>
          </a:xfrm>
        </p:spPr>
        <p:txBody>
          <a:bodyPr tIns="108000" bIns="108000">
            <a:spAutoFit/>
          </a:bodyPr>
          <a:lstStyle>
            <a:lvl1pPr marL="0" indent="0">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4" name="Text Placeholder 3"/>
          <p:cNvSpPr>
            <a:spLocks noGrp="1"/>
          </p:cNvSpPr>
          <p:nvPr>
            <p:ph type="body" sz="quarter" idx="18" hasCustomPrompt="1"/>
          </p:nvPr>
        </p:nvSpPr>
        <p:spPr>
          <a:xfrm>
            <a:off x="524411" y="751012"/>
            <a:ext cx="3822503" cy="3893303"/>
          </a:xfrm>
        </p:spPr>
        <p:txBody>
          <a:bodyPr/>
          <a:lstStyle>
            <a:lvl1pPr marL="0" indent="0">
              <a:buNone/>
              <a:defRPr sz="1800" baseline="0">
                <a:solidFill>
                  <a:srgbClr val="FFFFFF"/>
                </a:solidFill>
              </a:defRPr>
            </a:lvl1pPr>
          </a:lstStyle>
          <a:p>
            <a:pPr lvl="0"/>
            <a:r>
              <a:rPr lang="en-GB" dirty="0"/>
              <a:t>Click to add larger text statement</a:t>
            </a:r>
          </a:p>
        </p:txBody>
      </p:sp>
      <p:sp>
        <p:nvSpPr>
          <p:cNvPr id="8" name="Slide Number Placeholder 5">
            <a:extLst>
              <a:ext uri="{FF2B5EF4-FFF2-40B4-BE49-F238E27FC236}">
                <a16:creationId xmlns:a16="http://schemas.microsoft.com/office/drawing/2014/main" id="{4DF57346-A2E4-9F41-B6C9-BA957C3FF44A}"/>
              </a:ext>
            </a:extLst>
          </p:cNvPr>
          <p:cNvSpPr>
            <a:spLocks noGrp="1"/>
          </p:cNvSpPr>
          <p:nvPr>
            <p:ph type="sldNum" sz="quarter" idx="19"/>
          </p:nvPr>
        </p:nvSpPr>
        <p:spPr>
          <a:xfrm>
            <a:off x="8532813" y="4797933"/>
            <a:ext cx="363598" cy="345567"/>
          </a:xfrm>
          <a:prstGeom prst="rect">
            <a:avLst/>
          </a:prstGeom>
        </p:spPr>
        <p:txBody>
          <a:bodyPr/>
          <a:lstStyle>
            <a:lvl1pPr>
              <a:defRPr>
                <a:solidFill>
                  <a:schemeClr val="accent1"/>
                </a:solidFill>
              </a:defRPr>
            </a:lvl1pPr>
          </a:lstStyle>
          <a:p>
            <a:fld id="{31B55B3A-03EC-9942-9016-E0AC24504B69}" type="slidenum">
              <a:rPr lang="en-US" smtClean="0"/>
              <a:pPr/>
              <a:t>‹#›</a:t>
            </a:fld>
            <a:endParaRPr lang="en-US" dirty="0"/>
          </a:p>
        </p:txBody>
      </p:sp>
    </p:spTree>
    <p:extLst>
      <p:ext uri="{BB962C8B-B14F-4D97-AF65-F5344CB8AC3E}">
        <p14:creationId xmlns:p14="http://schemas.microsoft.com/office/powerpoint/2010/main" val="1038382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Content+Right Gree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9CACF5E-6F46-F849-846B-2F36DA66A689}"/>
              </a:ext>
            </a:extLst>
          </p:cNvPr>
          <p:cNvSpPr/>
          <p:nvPr userDrawn="1"/>
        </p:nvSpPr>
        <p:spPr>
          <a:xfrm>
            <a:off x="4572000" y="0"/>
            <a:ext cx="4573588" cy="5143500"/>
          </a:xfrm>
          <a:prstGeom prst="rect">
            <a:avLst/>
          </a:prstGeom>
          <a:solidFill>
            <a:srgbClr val="60A5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6" name="Straight Connector 5">
            <a:extLst>
              <a:ext uri="{FF2B5EF4-FFF2-40B4-BE49-F238E27FC236}">
                <a16:creationId xmlns:a16="http://schemas.microsoft.com/office/drawing/2014/main" id="{36CA8779-31D6-7E4E-8482-A498B785F465}"/>
              </a:ext>
            </a:extLst>
          </p:cNvPr>
          <p:cNvCxnSpPr/>
          <p:nvPr userDrawn="1"/>
        </p:nvCxnSpPr>
        <p:spPr>
          <a:xfrm>
            <a:off x="2070100" y="1884363"/>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1" y="1835504"/>
            <a:ext cx="4573588" cy="706311"/>
          </a:xfrm>
        </p:spPr>
        <p:txBody>
          <a:bodyPr wrap="square"/>
          <a:lstStyle>
            <a:lvl1pPr algn="ctr">
              <a:defRPr/>
            </a:lvl1pPr>
          </a:lstStyle>
          <a:p>
            <a:r>
              <a:rPr lang="en-GB" dirty="0"/>
              <a:t>Slide title</a:t>
            </a:r>
            <a:endParaRPr lang="en-US" dirty="0"/>
          </a:p>
        </p:txBody>
      </p:sp>
      <p:sp>
        <p:nvSpPr>
          <p:cNvPr id="28" name="Text Placeholder 27"/>
          <p:cNvSpPr>
            <a:spLocks noGrp="1"/>
          </p:cNvSpPr>
          <p:nvPr>
            <p:ph type="body" sz="quarter" idx="16"/>
          </p:nvPr>
        </p:nvSpPr>
        <p:spPr>
          <a:xfrm>
            <a:off x="1" y="2383501"/>
            <a:ext cx="4573588" cy="433553"/>
          </a:xfrm>
        </p:spPr>
        <p:txBody>
          <a:bodyPr tIns="108000" bIns="108000">
            <a:spAutoFit/>
          </a:bodyPr>
          <a:lstStyle>
            <a:lvl1pPr marL="0" indent="0" algn="ctr">
              <a:buNone/>
              <a:defRPr sz="1400"/>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12" name="Text Placeholder 3"/>
          <p:cNvSpPr>
            <a:spLocks noGrp="1"/>
          </p:cNvSpPr>
          <p:nvPr>
            <p:ph type="body" sz="quarter" idx="18" hasCustomPrompt="1"/>
          </p:nvPr>
        </p:nvSpPr>
        <p:spPr>
          <a:xfrm>
            <a:off x="4944779" y="751012"/>
            <a:ext cx="3822503" cy="3893303"/>
          </a:xfrm>
        </p:spPr>
        <p:txBody>
          <a:bodyPr/>
          <a:lstStyle>
            <a:lvl1pPr marL="0" indent="0">
              <a:buNone/>
              <a:defRPr sz="1200" baseline="0">
                <a:solidFill>
                  <a:srgbClr val="FFFFFF"/>
                </a:solidFill>
              </a:defRPr>
            </a:lvl1pPr>
          </a:lstStyle>
          <a:p>
            <a:pPr lvl="0"/>
            <a:r>
              <a:rPr lang="en-GB" dirty="0"/>
              <a:t>Click to bullet points</a:t>
            </a:r>
          </a:p>
        </p:txBody>
      </p:sp>
      <p:sp>
        <p:nvSpPr>
          <p:cNvPr id="7" name="Slide Number Placeholder 5">
            <a:extLst>
              <a:ext uri="{FF2B5EF4-FFF2-40B4-BE49-F238E27FC236}">
                <a16:creationId xmlns:a16="http://schemas.microsoft.com/office/drawing/2014/main" id="{8B3A857D-6ED3-CE46-8A42-8B9ACC8A5832}"/>
              </a:ext>
            </a:extLst>
          </p:cNvPr>
          <p:cNvSpPr>
            <a:spLocks noGrp="1"/>
          </p:cNvSpPr>
          <p:nvPr>
            <p:ph type="sldNum" sz="quarter" idx="19"/>
          </p:nvPr>
        </p:nvSpPr>
        <p:spPr>
          <a:xfrm>
            <a:off x="8532813" y="4797933"/>
            <a:ext cx="363598" cy="345567"/>
          </a:xfrm>
          <a:prstGeom prst="rect">
            <a:avLst/>
          </a:prstGeom>
        </p:spPr>
        <p:txBody>
          <a:bodyPr/>
          <a:lstStyle>
            <a:lvl1pPr>
              <a:defRPr>
                <a:solidFill>
                  <a:schemeClr val="bg1"/>
                </a:solidFill>
              </a:defRPr>
            </a:lvl1pPr>
          </a:lstStyle>
          <a:p>
            <a:fld id="{C7CC124B-3A40-754C-B43D-1EEB73BE8A94}" type="slidenum">
              <a:rPr lang="en-US" smtClean="0"/>
              <a:pPr/>
              <a:t>‹#›</a:t>
            </a:fld>
            <a:endParaRPr lang="en-US" dirty="0"/>
          </a:p>
        </p:txBody>
      </p:sp>
    </p:spTree>
    <p:extLst>
      <p:ext uri="{BB962C8B-B14F-4D97-AF65-F5344CB8AC3E}">
        <p14:creationId xmlns:p14="http://schemas.microsoft.com/office/powerpoint/2010/main" val="3017023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E673A4-05A8-0B4C-B6F8-ADF6849E6C8C}"/>
              </a:ext>
            </a:extLst>
          </p:cNvPr>
          <p:cNvSpPr>
            <a:spLocks noGrp="1"/>
          </p:cNvSpPr>
          <p:nvPr>
            <p:ph type="body" sz="quarter" idx="28" hasCustomPrompt="1"/>
          </p:nvPr>
        </p:nvSpPr>
        <p:spPr>
          <a:xfrm>
            <a:off x="611188" y="2198925"/>
            <a:ext cx="7989887" cy="556664"/>
          </a:xfrm>
          <a:ln>
            <a:noFill/>
          </a:ln>
        </p:spPr>
        <p:txBody>
          <a:bodyPr lIns="720000" tIns="108000" rIns="720000" bIns="108000" anchor="ctr" anchorCtr="1">
            <a:spAutoFit/>
          </a:bodyPr>
          <a:lstStyle>
            <a:lvl1pPr marL="0" indent="0" algn="ctr">
              <a:buNone/>
              <a:defRPr sz="2200"/>
            </a:lvl1pPr>
          </a:lstStyle>
          <a:p>
            <a:pPr lvl="0"/>
            <a:r>
              <a:rPr lang="en-US" dirty="0"/>
              <a:t>Quote</a:t>
            </a:r>
          </a:p>
        </p:txBody>
      </p:sp>
      <p:sp>
        <p:nvSpPr>
          <p:cNvPr id="21" name="Text Placeholder 2">
            <a:extLst>
              <a:ext uri="{FF2B5EF4-FFF2-40B4-BE49-F238E27FC236}">
                <a16:creationId xmlns:a16="http://schemas.microsoft.com/office/drawing/2014/main" id="{345AF205-ACD7-7B41-888C-5BC8FCDFF10D}"/>
              </a:ext>
            </a:extLst>
          </p:cNvPr>
          <p:cNvSpPr>
            <a:spLocks noGrp="1"/>
          </p:cNvSpPr>
          <p:nvPr>
            <p:ph type="body" sz="quarter" idx="29" hasCustomPrompt="1"/>
          </p:nvPr>
        </p:nvSpPr>
        <p:spPr>
          <a:xfrm>
            <a:off x="611188" y="3528000"/>
            <a:ext cx="7989887" cy="552450"/>
          </a:xfrm>
          <a:ln>
            <a:noFill/>
          </a:ln>
        </p:spPr>
        <p:txBody>
          <a:bodyPr lIns="360000" tIns="108000" rIns="360000" bIns="108000"/>
          <a:lstStyle>
            <a:lvl1pPr marL="0" indent="0" algn="ctr">
              <a:buNone/>
              <a:defRPr sz="1600">
                <a:solidFill>
                  <a:schemeClr val="accent1"/>
                </a:solidFill>
              </a:defRPr>
            </a:lvl1pPr>
          </a:lstStyle>
          <a:p>
            <a:pPr lvl="0"/>
            <a:r>
              <a:rPr lang="en-US" dirty="0"/>
              <a:t>Name and position of </a:t>
            </a:r>
            <a:r>
              <a:rPr lang="en-US" dirty="0" err="1"/>
              <a:t>quotee</a:t>
            </a:r>
            <a:endParaRPr lang="en-US" dirty="0"/>
          </a:p>
        </p:txBody>
      </p:sp>
      <p:sp>
        <p:nvSpPr>
          <p:cNvPr id="5" name="Slide Number Placeholder 5">
            <a:extLst>
              <a:ext uri="{FF2B5EF4-FFF2-40B4-BE49-F238E27FC236}">
                <a16:creationId xmlns:a16="http://schemas.microsoft.com/office/drawing/2014/main" id="{B84FFF46-1DB3-2E44-AA07-2B7E29C0DD0C}"/>
              </a:ext>
            </a:extLst>
          </p:cNvPr>
          <p:cNvSpPr>
            <a:spLocks noGrp="1"/>
          </p:cNvSpPr>
          <p:nvPr>
            <p:ph type="sldNum" sz="quarter" idx="30"/>
          </p:nvPr>
        </p:nvSpPr>
        <p:spPr>
          <a:xfrm>
            <a:off x="8532813" y="4797933"/>
            <a:ext cx="363598" cy="345567"/>
          </a:xfrm>
          <a:prstGeom prst="rect">
            <a:avLst/>
          </a:prstGeom>
        </p:spPr>
        <p:txBody>
          <a:bodyPr/>
          <a:lstStyle>
            <a:lvl1pPr>
              <a:defRPr/>
            </a:lvl1pPr>
          </a:lstStyle>
          <a:p>
            <a:fld id="{42C8FFC5-675B-9D4F-9F62-8748ADDAE0DA}" type="slidenum">
              <a:rPr lang="en-US"/>
              <a:pPr/>
              <a:t>‹#›</a:t>
            </a:fld>
            <a:endParaRPr lang="en-US"/>
          </a:p>
        </p:txBody>
      </p:sp>
      <p:grpSp>
        <p:nvGrpSpPr>
          <p:cNvPr id="2" name="Group 4"/>
          <p:cNvGrpSpPr>
            <a:grpSpLocks noChangeAspect="1"/>
          </p:cNvGrpSpPr>
          <p:nvPr userDrawn="1"/>
        </p:nvGrpSpPr>
        <p:grpSpPr bwMode="auto">
          <a:xfrm>
            <a:off x="4157663" y="525463"/>
            <a:ext cx="838200" cy="655637"/>
            <a:chOff x="2619" y="331"/>
            <a:chExt cx="528" cy="413"/>
          </a:xfrm>
        </p:grpSpPr>
        <p:sp>
          <p:nvSpPr>
            <p:cNvPr id="8" name="AutoShape 3"/>
            <p:cNvSpPr>
              <a:spLocks noChangeAspect="1" noChangeArrowheads="1" noTextEdit="1"/>
            </p:cNvSpPr>
            <p:nvPr userDrawn="1"/>
          </p:nvSpPr>
          <p:spPr bwMode="auto">
            <a:xfrm>
              <a:off x="2619" y="331"/>
              <a:ext cx="528" cy="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Freeform 5"/>
            <p:cNvSpPr>
              <a:spLocks noEditPoints="1"/>
            </p:cNvSpPr>
            <p:nvPr userDrawn="1"/>
          </p:nvSpPr>
          <p:spPr bwMode="auto">
            <a:xfrm>
              <a:off x="2619" y="331"/>
              <a:ext cx="528" cy="413"/>
            </a:xfrm>
            <a:custGeom>
              <a:avLst/>
              <a:gdLst>
                <a:gd name="T0" fmla="*/ 62 w 180"/>
                <a:gd name="T1" fmla="*/ 0 h 140"/>
                <a:gd name="T2" fmla="*/ 80 w 180"/>
                <a:gd name="T3" fmla="*/ 24 h 140"/>
                <a:gd name="T4" fmla="*/ 55 w 180"/>
                <a:gd name="T5" fmla="*/ 47 h 140"/>
                <a:gd name="T6" fmla="*/ 50 w 180"/>
                <a:gd name="T7" fmla="*/ 62 h 140"/>
                <a:gd name="T8" fmla="*/ 61 w 180"/>
                <a:gd name="T9" fmla="*/ 82 h 140"/>
                <a:gd name="T10" fmla="*/ 72 w 180"/>
                <a:gd name="T11" fmla="*/ 104 h 140"/>
                <a:gd name="T12" fmla="*/ 37 w 180"/>
                <a:gd name="T13" fmla="*/ 140 h 140"/>
                <a:gd name="T14" fmla="*/ 10 w 180"/>
                <a:gd name="T15" fmla="*/ 128 h 140"/>
                <a:gd name="T16" fmla="*/ 0 w 180"/>
                <a:gd name="T17" fmla="*/ 98 h 140"/>
                <a:gd name="T18" fmla="*/ 62 w 180"/>
                <a:gd name="T19" fmla="*/ 0 h 140"/>
                <a:gd name="T20" fmla="*/ 162 w 180"/>
                <a:gd name="T21" fmla="*/ 0 h 140"/>
                <a:gd name="T22" fmla="*/ 180 w 180"/>
                <a:gd name="T23" fmla="*/ 24 h 140"/>
                <a:gd name="T24" fmla="*/ 155 w 180"/>
                <a:gd name="T25" fmla="*/ 47 h 140"/>
                <a:gd name="T26" fmla="*/ 150 w 180"/>
                <a:gd name="T27" fmla="*/ 62 h 140"/>
                <a:gd name="T28" fmla="*/ 161 w 180"/>
                <a:gd name="T29" fmla="*/ 82 h 140"/>
                <a:gd name="T30" fmla="*/ 172 w 180"/>
                <a:gd name="T31" fmla="*/ 104 h 140"/>
                <a:gd name="T32" fmla="*/ 137 w 180"/>
                <a:gd name="T33" fmla="*/ 140 h 140"/>
                <a:gd name="T34" fmla="*/ 110 w 180"/>
                <a:gd name="T35" fmla="*/ 128 h 140"/>
                <a:gd name="T36" fmla="*/ 100 w 180"/>
                <a:gd name="T37" fmla="*/ 98 h 140"/>
                <a:gd name="T38" fmla="*/ 162 w 180"/>
                <a:gd name="T3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0" h="140">
                  <a:moveTo>
                    <a:pt x="62" y="0"/>
                  </a:moveTo>
                  <a:cubicBezTo>
                    <a:pt x="80" y="24"/>
                    <a:pt x="80" y="24"/>
                    <a:pt x="80" y="24"/>
                  </a:cubicBezTo>
                  <a:cubicBezTo>
                    <a:pt x="66" y="34"/>
                    <a:pt x="58" y="42"/>
                    <a:pt x="55" y="47"/>
                  </a:cubicBezTo>
                  <a:cubicBezTo>
                    <a:pt x="52" y="52"/>
                    <a:pt x="50" y="57"/>
                    <a:pt x="50" y="62"/>
                  </a:cubicBezTo>
                  <a:cubicBezTo>
                    <a:pt x="50" y="68"/>
                    <a:pt x="54" y="75"/>
                    <a:pt x="61" y="82"/>
                  </a:cubicBezTo>
                  <a:cubicBezTo>
                    <a:pt x="68" y="89"/>
                    <a:pt x="72" y="96"/>
                    <a:pt x="72" y="104"/>
                  </a:cubicBezTo>
                  <a:cubicBezTo>
                    <a:pt x="72" y="128"/>
                    <a:pt x="60" y="140"/>
                    <a:pt x="37" y="140"/>
                  </a:cubicBezTo>
                  <a:cubicBezTo>
                    <a:pt x="25" y="140"/>
                    <a:pt x="16" y="136"/>
                    <a:pt x="10" y="128"/>
                  </a:cubicBezTo>
                  <a:cubicBezTo>
                    <a:pt x="3" y="121"/>
                    <a:pt x="0" y="111"/>
                    <a:pt x="0" y="98"/>
                  </a:cubicBezTo>
                  <a:cubicBezTo>
                    <a:pt x="0" y="58"/>
                    <a:pt x="20" y="25"/>
                    <a:pt x="62" y="0"/>
                  </a:cubicBezTo>
                  <a:close/>
                  <a:moveTo>
                    <a:pt x="162" y="0"/>
                  </a:moveTo>
                  <a:cubicBezTo>
                    <a:pt x="180" y="24"/>
                    <a:pt x="180" y="24"/>
                    <a:pt x="180" y="24"/>
                  </a:cubicBezTo>
                  <a:cubicBezTo>
                    <a:pt x="166" y="34"/>
                    <a:pt x="158" y="42"/>
                    <a:pt x="155" y="47"/>
                  </a:cubicBezTo>
                  <a:cubicBezTo>
                    <a:pt x="152" y="52"/>
                    <a:pt x="150" y="57"/>
                    <a:pt x="150" y="62"/>
                  </a:cubicBezTo>
                  <a:cubicBezTo>
                    <a:pt x="150" y="68"/>
                    <a:pt x="154" y="75"/>
                    <a:pt x="161" y="82"/>
                  </a:cubicBezTo>
                  <a:cubicBezTo>
                    <a:pt x="168" y="89"/>
                    <a:pt x="172" y="96"/>
                    <a:pt x="172" y="104"/>
                  </a:cubicBezTo>
                  <a:cubicBezTo>
                    <a:pt x="172" y="128"/>
                    <a:pt x="160" y="140"/>
                    <a:pt x="137" y="140"/>
                  </a:cubicBezTo>
                  <a:cubicBezTo>
                    <a:pt x="125" y="140"/>
                    <a:pt x="116" y="136"/>
                    <a:pt x="110" y="128"/>
                  </a:cubicBezTo>
                  <a:cubicBezTo>
                    <a:pt x="103" y="121"/>
                    <a:pt x="100" y="111"/>
                    <a:pt x="100" y="98"/>
                  </a:cubicBezTo>
                  <a:cubicBezTo>
                    <a:pt x="100" y="58"/>
                    <a:pt x="120" y="25"/>
                    <a:pt x="16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6943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_Pic 2">
    <p:spTree>
      <p:nvGrpSpPr>
        <p:cNvPr id="1" name=""/>
        <p:cNvGrpSpPr/>
        <p:nvPr/>
      </p:nvGrpSpPr>
      <p:grpSpPr>
        <a:xfrm>
          <a:off x="0" y="0"/>
          <a:ext cx="0" cy="0"/>
          <a:chOff x="0" y="0"/>
          <a:chExt cx="0" cy="0"/>
        </a:xfrm>
      </p:grpSpPr>
      <p:pic>
        <p:nvPicPr>
          <p:cNvPr id="4" name="Picture 6" descr="power point slide cover images2.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Placeholder 10"/>
          <p:cNvSpPr>
            <a:spLocks noGrp="1"/>
          </p:cNvSpPr>
          <p:nvPr>
            <p:ph type="body" sz="quarter" idx="11" hasCustomPrompt="1"/>
          </p:nvPr>
        </p:nvSpPr>
        <p:spPr>
          <a:xfrm>
            <a:off x="603180" y="2321858"/>
            <a:ext cx="5544608" cy="307777"/>
          </a:xfrm>
        </p:spPr>
        <p:txBody>
          <a:bodyPr lIns="0" tIns="0" rIns="0" bIns="0">
            <a:spAutoFit/>
          </a:bodyPr>
          <a:lstStyle>
            <a:lvl1pPr marL="0" indent="0">
              <a:spcBef>
                <a:spcPts val="0"/>
              </a:spcBef>
              <a:buNone/>
              <a:defRPr sz="2000" b="0" baseline="0">
                <a:solidFill>
                  <a:schemeClr val="bg1"/>
                </a:solidFill>
              </a:defRPr>
            </a:lvl1pPr>
          </a:lstStyle>
          <a:p>
            <a:pPr lvl="0"/>
            <a:r>
              <a:rPr lang="en-GB" dirty="0"/>
              <a:t>Support information</a:t>
            </a:r>
          </a:p>
        </p:txBody>
      </p:sp>
      <p:sp>
        <p:nvSpPr>
          <p:cNvPr id="6" name="Title 1"/>
          <p:cNvSpPr>
            <a:spLocks noGrp="1"/>
          </p:cNvSpPr>
          <p:nvPr>
            <p:ph type="title" hasCustomPrompt="1"/>
          </p:nvPr>
        </p:nvSpPr>
        <p:spPr>
          <a:xfrm>
            <a:off x="599794" y="1480267"/>
            <a:ext cx="5583292" cy="772107"/>
          </a:xfrm>
        </p:spPr>
        <p:txBody>
          <a:bodyPr wrap="square" lIns="0" tIns="108000" anchor="b" anchorCtr="0"/>
          <a:lstStyle>
            <a:lvl1pPr>
              <a:defRPr sz="3600" baseline="0">
                <a:solidFill>
                  <a:schemeClr val="bg1"/>
                </a:solidFill>
                <a:latin typeface="Arial" panose="020B0604020202020204" pitchFamily="34" charset="0"/>
              </a:defRPr>
            </a:lvl1pPr>
          </a:lstStyle>
          <a:p>
            <a:r>
              <a:rPr lang="en-US" dirty="0"/>
              <a:t>Presentation title</a:t>
            </a:r>
            <a:endParaRPr lang="en-GB" dirty="0"/>
          </a:p>
        </p:txBody>
      </p:sp>
      <p:sp>
        <p:nvSpPr>
          <p:cNvPr id="9" name="Text Placeholder 4">
            <a:extLst>
              <a:ext uri="{FF2B5EF4-FFF2-40B4-BE49-F238E27FC236}">
                <a16:creationId xmlns:a16="http://schemas.microsoft.com/office/drawing/2014/main" id="{2DF08B2C-3B35-B546-8C89-BE2CEA69EDDE}"/>
              </a:ext>
            </a:extLst>
          </p:cNvPr>
          <p:cNvSpPr>
            <a:spLocks noGrp="1"/>
          </p:cNvSpPr>
          <p:nvPr>
            <p:ph type="body" sz="quarter" idx="13" hasCustomPrompt="1"/>
          </p:nvPr>
        </p:nvSpPr>
        <p:spPr>
          <a:xfrm>
            <a:off x="603262" y="3168306"/>
            <a:ext cx="5544526" cy="346075"/>
          </a:xfrm>
        </p:spPr>
        <p:txBody>
          <a:bodyPr wrap="none" lIns="0" tIns="0" rIns="0" bIns="0"/>
          <a:lstStyle>
            <a:lvl1pPr marL="0" indent="0">
              <a:buNone/>
              <a:defRPr sz="1500" baseline="0">
                <a:solidFill>
                  <a:schemeClr val="bg1"/>
                </a:solidFill>
              </a:defRPr>
            </a:lvl1pPr>
          </a:lstStyle>
          <a:p>
            <a:pPr lvl="0"/>
            <a:r>
              <a:rPr lang="en-US" dirty="0"/>
              <a:t>Date if required</a:t>
            </a:r>
          </a:p>
        </p:txBody>
      </p:sp>
    </p:spTree>
    <p:extLst>
      <p:ext uri="{BB962C8B-B14F-4D97-AF65-F5344CB8AC3E}">
        <p14:creationId xmlns:p14="http://schemas.microsoft.com/office/powerpoint/2010/main" val="7926507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Round Pics +Text">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2B138721-9498-6E4F-95D6-3439AA8FE3D3}"/>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People 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12" name="Picture Placeholder 17"/>
          <p:cNvSpPr>
            <a:spLocks noGrp="1"/>
          </p:cNvSpPr>
          <p:nvPr>
            <p:ph type="pic" sz="quarter" idx="12"/>
          </p:nvPr>
        </p:nvSpPr>
        <p:spPr>
          <a:xfrm>
            <a:off x="1079929" y="1708671"/>
            <a:ext cx="1080000" cy="108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15" name="Text Placeholder 31"/>
          <p:cNvSpPr>
            <a:spLocks noGrp="1"/>
          </p:cNvSpPr>
          <p:nvPr>
            <p:ph type="body" sz="quarter" idx="15"/>
          </p:nvPr>
        </p:nvSpPr>
        <p:spPr>
          <a:xfrm>
            <a:off x="821364" y="3249061"/>
            <a:ext cx="1597860" cy="1286272"/>
          </a:xfrm>
        </p:spPr>
        <p:txBody>
          <a:bodyPr lIns="0" tIns="36000" rIns="0" bIns="0"/>
          <a:lstStyle>
            <a:lvl1pPr marL="0" indent="0" algn="ctr">
              <a:buNone/>
              <a:defRPr sz="1000"/>
            </a:lvl1pPr>
          </a:lstStyle>
          <a:p>
            <a:pPr lvl="0"/>
            <a:r>
              <a:rPr lang="en-GB" dirty="0"/>
              <a:t>Click to edit Master text styles</a:t>
            </a:r>
          </a:p>
        </p:txBody>
      </p:sp>
      <p:sp>
        <p:nvSpPr>
          <p:cNvPr id="16" name="Text Placeholder 31"/>
          <p:cNvSpPr>
            <a:spLocks noGrp="1"/>
          </p:cNvSpPr>
          <p:nvPr>
            <p:ph type="body" sz="quarter" idx="17" hasCustomPrompt="1"/>
          </p:nvPr>
        </p:nvSpPr>
        <p:spPr>
          <a:xfrm>
            <a:off x="821364" y="2832018"/>
            <a:ext cx="1597860" cy="409525"/>
          </a:xfrm>
        </p:spPr>
        <p:txBody>
          <a:bodyPr lIns="0" tIns="108000" rIns="0" bIns="0"/>
          <a:lstStyle>
            <a:lvl1pPr marL="0" indent="0" algn="ctr">
              <a:buNone/>
              <a:defRPr sz="1000" b="1"/>
            </a:lvl1pPr>
          </a:lstStyle>
          <a:p>
            <a:pPr lvl="0"/>
            <a:r>
              <a:rPr lang="en-GB" dirty="0"/>
              <a:t>Name</a:t>
            </a:r>
          </a:p>
        </p:txBody>
      </p:sp>
      <p:sp>
        <p:nvSpPr>
          <p:cNvPr id="17" name="Text Placeholder 31"/>
          <p:cNvSpPr>
            <a:spLocks noGrp="1"/>
          </p:cNvSpPr>
          <p:nvPr>
            <p:ph type="body" sz="quarter" idx="18"/>
          </p:nvPr>
        </p:nvSpPr>
        <p:spPr>
          <a:xfrm>
            <a:off x="6716238" y="3249061"/>
            <a:ext cx="1597860" cy="1286272"/>
          </a:xfrm>
        </p:spPr>
        <p:txBody>
          <a:bodyPr lIns="0" tIns="36000" rIns="0" bIns="0"/>
          <a:lstStyle>
            <a:lvl1pPr marL="0" indent="0" algn="ctr">
              <a:buNone/>
              <a:defRPr sz="1000"/>
            </a:lvl1pPr>
          </a:lstStyle>
          <a:p>
            <a:pPr lvl="0"/>
            <a:r>
              <a:rPr lang="en-GB"/>
              <a:t>Click to edit Master text styles</a:t>
            </a:r>
          </a:p>
        </p:txBody>
      </p:sp>
      <p:sp>
        <p:nvSpPr>
          <p:cNvPr id="18" name="Text Placeholder 31"/>
          <p:cNvSpPr>
            <a:spLocks noGrp="1"/>
          </p:cNvSpPr>
          <p:nvPr>
            <p:ph type="body" sz="quarter" idx="19" hasCustomPrompt="1"/>
          </p:nvPr>
        </p:nvSpPr>
        <p:spPr>
          <a:xfrm>
            <a:off x="6716238" y="2832018"/>
            <a:ext cx="1597860" cy="409525"/>
          </a:xfrm>
        </p:spPr>
        <p:txBody>
          <a:bodyPr lIns="0" tIns="108000" rIns="0" bIns="0"/>
          <a:lstStyle>
            <a:lvl1pPr marL="0" indent="0" algn="ctr">
              <a:buNone/>
              <a:defRPr sz="1000" b="1"/>
            </a:lvl1pPr>
          </a:lstStyle>
          <a:p>
            <a:pPr lvl="0"/>
            <a:r>
              <a:rPr lang="en-GB" dirty="0"/>
              <a:t>Name</a:t>
            </a:r>
          </a:p>
        </p:txBody>
      </p:sp>
      <p:sp>
        <p:nvSpPr>
          <p:cNvPr id="19" name="Text Placeholder 31"/>
          <p:cNvSpPr>
            <a:spLocks noGrp="1"/>
          </p:cNvSpPr>
          <p:nvPr>
            <p:ph type="body" sz="quarter" idx="20"/>
          </p:nvPr>
        </p:nvSpPr>
        <p:spPr>
          <a:xfrm>
            <a:off x="4751280" y="3249061"/>
            <a:ext cx="1597860" cy="1286272"/>
          </a:xfrm>
        </p:spPr>
        <p:txBody>
          <a:bodyPr lIns="0" tIns="36000" rIns="0" bIns="0"/>
          <a:lstStyle>
            <a:lvl1pPr marL="0" indent="0" algn="ctr">
              <a:buNone/>
              <a:defRPr sz="1000"/>
            </a:lvl1pPr>
          </a:lstStyle>
          <a:p>
            <a:pPr lvl="0"/>
            <a:r>
              <a:rPr lang="en-GB"/>
              <a:t>Click to edit Master text styles</a:t>
            </a:r>
          </a:p>
        </p:txBody>
      </p:sp>
      <p:sp>
        <p:nvSpPr>
          <p:cNvPr id="20" name="Text Placeholder 31"/>
          <p:cNvSpPr>
            <a:spLocks noGrp="1"/>
          </p:cNvSpPr>
          <p:nvPr>
            <p:ph type="body" sz="quarter" idx="21" hasCustomPrompt="1"/>
          </p:nvPr>
        </p:nvSpPr>
        <p:spPr>
          <a:xfrm>
            <a:off x="4751280" y="2832018"/>
            <a:ext cx="1597860" cy="409525"/>
          </a:xfrm>
        </p:spPr>
        <p:txBody>
          <a:bodyPr lIns="0" tIns="108000" rIns="0" bIns="0"/>
          <a:lstStyle>
            <a:lvl1pPr marL="0" indent="0" algn="ctr">
              <a:buNone/>
              <a:defRPr sz="1000" b="1"/>
            </a:lvl1pPr>
          </a:lstStyle>
          <a:p>
            <a:pPr lvl="0"/>
            <a:r>
              <a:rPr lang="en-GB" dirty="0"/>
              <a:t>Name</a:t>
            </a:r>
          </a:p>
        </p:txBody>
      </p:sp>
      <p:sp>
        <p:nvSpPr>
          <p:cNvPr id="21" name="Text Placeholder 31"/>
          <p:cNvSpPr>
            <a:spLocks noGrp="1"/>
          </p:cNvSpPr>
          <p:nvPr>
            <p:ph type="body" sz="quarter" idx="22"/>
          </p:nvPr>
        </p:nvSpPr>
        <p:spPr>
          <a:xfrm>
            <a:off x="2786322" y="3249061"/>
            <a:ext cx="1597860" cy="1286272"/>
          </a:xfrm>
        </p:spPr>
        <p:txBody>
          <a:bodyPr lIns="0" tIns="36000" rIns="0" bIns="0"/>
          <a:lstStyle>
            <a:lvl1pPr marL="0" indent="0" algn="ctr">
              <a:buNone/>
              <a:defRPr sz="1000"/>
            </a:lvl1pPr>
          </a:lstStyle>
          <a:p>
            <a:pPr lvl="0"/>
            <a:r>
              <a:rPr lang="en-GB" dirty="0"/>
              <a:t>Click to edit Master text styles</a:t>
            </a:r>
          </a:p>
        </p:txBody>
      </p:sp>
      <p:sp>
        <p:nvSpPr>
          <p:cNvPr id="22" name="Text Placeholder 31"/>
          <p:cNvSpPr>
            <a:spLocks noGrp="1"/>
          </p:cNvSpPr>
          <p:nvPr>
            <p:ph type="body" sz="quarter" idx="23" hasCustomPrompt="1"/>
          </p:nvPr>
        </p:nvSpPr>
        <p:spPr>
          <a:xfrm>
            <a:off x="2786322" y="2832018"/>
            <a:ext cx="1597860" cy="409525"/>
          </a:xfrm>
        </p:spPr>
        <p:txBody>
          <a:bodyPr lIns="0" tIns="108000" rIns="0" bIns="0"/>
          <a:lstStyle>
            <a:lvl1pPr marL="0" indent="0" algn="ctr">
              <a:buNone/>
              <a:defRPr sz="1000" b="1"/>
            </a:lvl1pPr>
          </a:lstStyle>
          <a:p>
            <a:pPr lvl="0"/>
            <a:r>
              <a:rPr lang="en-GB" dirty="0"/>
              <a:t>Name</a:t>
            </a:r>
          </a:p>
        </p:txBody>
      </p:sp>
      <p:sp>
        <p:nvSpPr>
          <p:cNvPr id="23" name="Picture Placeholder 17"/>
          <p:cNvSpPr>
            <a:spLocks noGrp="1"/>
          </p:cNvSpPr>
          <p:nvPr>
            <p:ph type="pic" sz="quarter" idx="24"/>
          </p:nvPr>
        </p:nvSpPr>
        <p:spPr>
          <a:xfrm>
            <a:off x="3044886" y="1708671"/>
            <a:ext cx="1080000" cy="108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25" name="Picture Placeholder 17"/>
          <p:cNvSpPr>
            <a:spLocks noGrp="1"/>
          </p:cNvSpPr>
          <p:nvPr>
            <p:ph type="pic" sz="quarter" idx="25"/>
          </p:nvPr>
        </p:nvSpPr>
        <p:spPr>
          <a:xfrm>
            <a:off x="5009843" y="1708671"/>
            <a:ext cx="1080000" cy="108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27" name="Picture Placeholder 17"/>
          <p:cNvSpPr>
            <a:spLocks noGrp="1"/>
          </p:cNvSpPr>
          <p:nvPr>
            <p:ph type="pic" sz="quarter" idx="26"/>
          </p:nvPr>
        </p:nvSpPr>
        <p:spPr>
          <a:xfrm>
            <a:off x="6974801" y="1708671"/>
            <a:ext cx="1080000" cy="108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29" name="Slide Number Placeholder 5">
            <a:extLst>
              <a:ext uri="{FF2B5EF4-FFF2-40B4-BE49-F238E27FC236}">
                <a16:creationId xmlns:a16="http://schemas.microsoft.com/office/drawing/2014/main" id="{17EB6E83-A710-5941-A946-3B32C634B3D5}"/>
              </a:ext>
            </a:extLst>
          </p:cNvPr>
          <p:cNvSpPr>
            <a:spLocks noGrp="1"/>
          </p:cNvSpPr>
          <p:nvPr>
            <p:ph type="sldNum" sz="quarter" idx="27"/>
          </p:nvPr>
        </p:nvSpPr>
        <p:spPr>
          <a:xfrm>
            <a:off x="8532813" y="4797933"/>
            <a:ext cx="363598" cy="345567"/>
          </a:xfrm>
          <a:prstGeom prst="rect">
            <a:avLst/>
          </a:prstGeom>
        </p:spPr>
        <p:txBody>
          <a:bodyPr/>
          <a:lstStyle>
            <a:lvl1pPr>
              <a:defRPr>
                <a:solidFill>
                  <a:srgbClr val="61A534"/>
                </a:solidFill>
              </a:defRPr>
            </a:lvl1pPr>
          </a:lstStyle>
          <a:p>
            <a:fld id="{CFE776B6-A3ED-8748-ACCB-3243EF285698}" type="slidenum">
              <a:rPr lang="en-US"/>
              <a:pPr/>
              <a:t>‹#›</a:t>
            </a:fld>
            <a:endParaRPr lang="en-US"/>
          </a:p>
        </p:txBody>
      </p:sp>
    </p:spTree>
    <p:extLst>
      <p:ext uri="{BB962C8B-B14F-4D97-AF65-F5344CB8AC3E}">
        <p14:creationId xmlns:p14="http://schemas.microsoft.com/office/powerpoint/2010/main" val="3528373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Square Pics +Text">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2564B048-79B4-1145-B855-16899B865919}"/>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baseline="0">
                <a:solidFill>
                  <a:schemeClr val="tx1"/>
                </a:solidFill>
              </a:defRPr>
            </a:lvl1pPr>
          </a:lstStyle>
          <a:p>
            <a:r>
              <a:rPr lang="en-GB" dirty="0"/>
              <a:t>People 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12" name="Picture Placeholder 17"/>
          <p:cNvSpPr>
            <a:spLocks noGrp="1"/>
          </p:cNvSpPr>
          <p:nvPr>
            <p:ph type="pic" sz="quarter" idx="12"/>
          </p:nvPr>
        </p:nvSpPr>
        <p:spPr>
          <a:xfrm>
            <a:off x="991955" y="1648284"/>
            <a:ext cx="1260000" cy="126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15" name="Text Placeholder 31"/>
          <p:cNvSpPr>
            <a:spLocks noGrp="1"/>
          </p:cNvSpPr>
          <p:nvPr>
            <p:ph type="body" sz="quarter" idx="15"/>
          </p:nvPr>
        </p:nvSpPr>
        <p:spPr>
          <a:xfrm>
            <a:off x="821364"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16" name="Text Placeholder 31"/>
          <p:cNvSpPr>
            <a:spLocks noGrp="1"/>
          </p:cNvSpPr>
          <p:nvPr>
            <p:ph type="body" sz="quarter" idx="17" hasCustomPrompt="1"/>
          </p:nvPr>
        </p:nvSpPr>
        <p:spPr>
          <a:xfrm>
            <a:off x="821364" y="2977355"/>
            <a:ext cx="1597860" cy="409525"/>
          </a:xfrm>
        </p:spPr>
        <p:txBody>
          <a:bodyPr lIns="0" tIns="108000" rIns="0" bIns="0"/>
          <a:lstStyle>
            <a:lvl1pPr marL="0" indent="0" algn="ctr">
              <a:buNone/>
              <a:defRPr sz="1000" b="1"/>
            </a:lvl1pPr>
          </a:lstStyle>
          <a:p>
            <a:pPr lvl="0"/>
            <a:r>
              <a:rPr lang="en-GB" dirty="0"/>
              <a:t>Name</a:t>
            </a:r>
          </a:p>
        </p:txBody>
      </p:sp>
      <p:sp>
        <p:nvSpPr>
          <p:cNvPr id="17" name="Text Placeholder 31"/>
          <p:cNvSpPr>
            <a:spLocks noGrp="1"/>
          </p:cNvSpPr>
          <p:nvPr>
            <p:ph type="body" sz="quarter" idx="18"/>
          </p:nvPr>
        </p:nvSpPr>
        <p:spPr>
          <a:xfrm>
            <a:off x="6716238"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18" name="Text Placeholder 31"/>
          <p:cNvSpPr>
            <a:spLocks noGrp="1"/>
          </p:cNvSpPr>
          <p:nvPr>
            <p:ph type="body" sz="quarter" idx="19" hasCustomPrompt="1"/>
          </p:nvPr>
        </p:nvSpPr>
        <p:spPr>
          <a:xfrm>
            <a:off x="6716238" y="2977355"/>
            <a:ext cx="1597860" cy="409525"/>
          </a:xfrm>
        </p:spPr>
        <p:txBody>
          <a:bodyPr lIns="0" tIns="108000" rIns="0" bIns="0"/>
          <a:lstStyle>
            <a:lvl1pPr marL="0" indent="0" algn="ctr">
              <a:buNone/>
              <a:defRPr sz="1000" b="1"/>
            </a:lvl1pPr>
          </a:lstStyle>
          <a:p>
            <a:pPr lvl="0"/>
            <a:r>
              <a:rPr lang="en-GB" dirty="0"/>
              <a:t>Name</a:t>
            </a:r>
          </a:p>
        </p:txBody>
      </p:sp>
      <p:sp>
        <p:nvSpPr>
          <p:cNvPr id="19" name="Text Placeholder 31"/>
          <p:cNvSpPr>
            <a:spLocks noGrp="1"/>
          </p:cNvSpPr>
          <p:nvPr>
            <p:ph type="body" sz="quarter" idx="20"/>
          </p:nvPr>
        </p:nvSpPr>
        <p:spPr>
          <a:xfrm>
            <a:off x="4751280"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20" name="Text Placeholder 31"/>
          <p:cNvSpPr>
            <a:spLocks noGrp="1"/>
          </p:cNvSpPr>
          <p:nvPr>
            <p:ph type="body" sz="quarter" idx="21" hasCustomPrompt="1"/>
          </p:nvPr>
        </p:nvSpPr>
        <p:spPr>
          <a:xfrm>
            <a:off x="4751280" y="2977355"/>
            <a:ext cx="1597860" cy="409525"/>
          </a:xfrm>
        </p:spPr>
        <p:txBody>
          <a:bodyPr lIns="0" tIns="108000" rIns="0" bIns="0"/>
          <a:lstStyle>
            <a:lvl1pPr marL="0" indent="0" algn="ctr">
              <a:buNone/>
              <a:defRPr sz="1000" b="1"/>
            </a:lvl1pPr>
          </a:lstStyle>
          <a:p>
            <a:pPr lvl="0"/>
            <a:r>
              <a:rPr lang="en-GB" dirty="0"/>
              <a:t>Name</a:t>
            </a:r>
          </a:p>
        </p:txBody>
      </p:sp>
      <p:sp>
        <p:nvSpPr>
          <p:cNvPr id="21" name="Text Placeholder 31"/>
          <p:cNvSpPr>
            <a:spLocks noGrp="1"/>
          </p:cNvSpPr>
          <p:nvPr>
            <p:ph type="body" sz="quarter" idx="22"/>
          </p:nvPr>
        </p:nvSpPr>
        <p:spPr>
          <a:xfrm>
            <a:off x="2786322"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22" name="Text Placeholder 31"/>
          <p:cNvSpPr>
            <a:spLocks noGrp="1"/>
          </p:cNvSpPr>
          <p:nvPr>
            <p:ph type="body" sz="quarter" idx="23" hasCustomPrompt="1"/>
          </p:nvPr>
        </p:nvSpPr>
        <p:spPr>
          <a:xfrm>
            <a:off x="2786322" y="2977355"/>
            <a:ext cx="1597860" cy="409525"/>
          </a:xfrm>
        </p:spPr>
        <p:txBody>
          <a:bodyPr lIns="0" tIns="108000" rIns="0" bIns="0"/>
          <a:lstStyle>
            <a:lvl1pPr marL="0" indent="0" algn="ctr">
              <a:buNone/>
              <a:defRPr sz="1000" b="1"/>
            </a:lvl1pPr>
          </a:lstStyle>
          <a:p>
            <a:pPr lvl="0"/>
            <a:r>
              <a:rPr lang="en-GB" dirty="0"/>
              <a:t>Name</a:t>
            </a:r>
          </a:p>
        </p:txBody>
      </p:sp>
      <p:sp>
        <p:nvSpPr>
          <p:cNvPr id="26" name="Picture Placeholder 17"/>
          <p:cNvSpPr>
            <a:spLocks noGrp="1"/>
          </p:cNvSpPr>
          <p:nvPr>
            <p:ph type="pic" sz="quarter" idx="24"/>
          </p:nvPr>
        </p:nvSpPr>
        <p:spPr>
          <a:xfrm>
            <a:off x="2955495" y="1648284"/>
            <a:ext cx="1260000" cy="126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27" name="Picture Placeholder 17"/>
          <p:cNvSpPr>
            <a:spLocks noGrp="1"/>
          </p:cNvSpPr>
          <p:nvPr>
            <p:ph type="pic" sz="quarter" idx="25"/>
          </p:nvPr>
        </p:nvSpPr>
        <p:spPr>
          <a:xfrm>
            <a:off x="4919035" y="1648284"/>
            <a:ext cx="1260000" cy="126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29" name="Picture Placeholder 17"/>
          <p:cNvSpPr>
            <a:spLocks noGrp="1"/>
          </p:cNvSpPr>
          <p:nvPr>
            <p:ph type="pic" sz="quarter" idx="26"/>
          </p:nvPr>
        </p:nvSpPr>
        <p:spPr>
          <a:xfrm>
            <a:off x="6882574" y="1648284"/>
            <a:ext cx="1260000" cy="126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25" name="Slide Number Placeholder 5">
            <a:extLst>
              <a:ext uri="{FF2B5EF4-FFF2-40B4-BE49-F238E27FC236}">
                <a16:creationId xmlns:a16="http://schemas.microsoft.com/office/drawing/2014/main" id="{28EE39F4-4366-F642-80BC-C42680B4C405}"/>
              </a:ext>
            </a:extLst>
          </p:cNvPr>
          <p:cNvSpPr>
            <a:spLocks noGrp="1"/>
          </p:cNvSpPr>
          <p:nvPr>
            <p:ph type="sldNum" sz="quarter" idx="27"/>
          </p:nvPr>
        </p:nvSpPr>
        <p:spPr>
          <a:xfrm>
            <a:off x="8532813" y="4797933"/>
            <a:ext cx="363598" cy="345567"/>
          </a:xfrm>
          <a:prstGeom prst="rect">
            <a:avLst/>
          </a:prstGeom>
        </p:spPr>
        <p:txBody>
          <a:bodyPr/>
          <a:lstStyle>
            <a:lvl1pPr>
              <a:defRPr>
                <a:solidFill>
                  <a:srgbClr val="61A534"/>
                </a:solidFill>
              </a:defRPr>
            </a:lvl1pPr>
          </a:lstStyle>
          <a:p>
            <a:fld id="{371C9454-1950-C546-B417-ECB0EFAAA923}" type="slidenum">
              <a:rPr lang="en-US"/>
              <a:pPr/>
              <a:t>‹#›</a:t>
            </a:fld>
            <a:endParaRPr lang="en-US"/>
          </a:p>
        </p:txBody>
      </p:sp>
    </p:spTree>
    <p:extLst>
      <p:ext uri="{BB962C8B-B14F-4D97-AF65-F5344CB8AC3E}">
        <p14:creationId xmlns:p14="http://schemas.microsoft.com/office/powerpoint/2010/main" val="713758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Round Pics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E0E47730-6357-A24C-8AF6-556FC5787201}"/>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People 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12" name="Picture Placeholder 17"/>
          <p:cNvSpPr>
            <a:spLocks noGrp="1"/>
          </p:cNvSpPr>
          <p:nvPr>
            <p:ph type="pic" sz="quarter" idx="12"/>
          </p:nvPr>
        </p:nvSpPr>
        <p:spPr>
          <a:xfrm>
            <a:off x="1377353" y="1648284"/>
            <a:ext cx="1260000" cy="126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15" name="Text Placeholder 31"/>
          <p:cNvSpPr>
            <a:spLocks noGrp="1"/>
          </p:cNvSpPr>
          <p:nvPr>
            <p:ph type="body" sz="quarter" idx="15"/>
          </p:nvPr>
        </p:nvSpPr>
        <p:spPr>
          <a:xfrm>
            <a:off x="1206762"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16" name="Text Placeholder 31"/>
          <p:cNvSpPr>
            <a:spLocks noGrp="1"/>
          </p:cNvSpPr>
          <p:nvPr>
            <p:ph type="body" sz="quarter" idx="17" hasCustomPrompt="1"/>
          </p:nvPr>
        </p:nvSpPr>
        <p:spPr>
          <a:xfrm>
            <a:off x="1206762" y="2977355"/>
            <a:ext cx="1597860" cy="409525"/>
          </a:xfrm>
        </p:spPr>
        <p:txBody>
          <a:bodyPr lIns="0" tIns="108000" rIns="0" bIns="0"/>
          <a:lstStyle>
            <a:lvl1pPr marL="0" indent="0" algn="ctr">
              <a:buNone/>
              <a:defRPr sz="1000" b="1"/>
            </a:lvl1pPr>
          </a:lstStyle>
          <a:p>
            <a:pPr lvl="0"/>
            <a:r>
              <a:rPr lang="en-GB" dirty="0"/>
              <a:t>Name</a:t>
            </a:r>
          </a:p>
        </p:txBody>
      </p:sp>
      <p:sp>
        <p:nvSpPr>
          <p:cNvPr id="19" name="Text Placeholder 31"/>
          <p:cNvSpPr>
            <a:spLocks noGrp="1"/>
          </p:cNvSpPr>
          <p:nvPr>
            <p:ph type="body" sz="quarter" idx="20"/>
          </p:nvPr>
        </p:nvSpPr>
        <p:spPr>
          <a:xfrm>
            <a:off x="6356052"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20" name="Text Placeholder 31"/>
          <p:cNvSpPr>
            <a:spLocks noGrp="1"/>
          </p:cNvSpPr>
          <p:nvPr>
            <p:ph type="body" sz="quarter" idx="21" hasCustomPrompt="1"/>
          </p:nvPr>
        </p:nvSpPr>
        <p:spPr>
          <a:xfrm>
            <a:off x="6356052" y="2977355"/>
            <a:ext cx="1597860" cy="409525"/>
          </a:xfrm>
        </p:spPr>
        <p:txBody>
          <a:bodyPr lIns="0" tIns="108000" rIns="0" bIns="0"/>
          <a:lstStyle>
            <a:lvl1pPr marL="0" indent="0" algn="ctr">
              <a:buNone/>
              <a:defRPr sz="1000" b="1"/>
            </a:lvl1pPr>
          </a:lstStyle>
          <a:p>
            <a:pPr lvl="0"/>
            <a:r>
              <a:rPr lang="en-GB" dirty="0"/>
              <a:t>Name</a:t>
            </a:r>
          </a:p>
        </p:txBody>
      </p:sp>
      <p:sp>
        <p:nvSpPr>
          <p:cNvPr id="21" name="Text Placeholder 31"/>
          <p:cNvSpPr>
            <a:spLocks noGrp="1"/>
          </p:cNvSpPr>
          <p:nvPr>
            <p:ph type="body" sz="quarter" idx="22"/>
          </p:nvPr>
        </p:nvSpPr>
        <p:spPr>
          <a:xfrm>
            <a:off x="3765612" y="3394398"/>
            <a:ext cx="1597860" cy="1109340"/>
          </a:xfrm>
        </p:spPr>
        <p:txBody>
          <a:bodyPr lIns="0" tIns="36000" rIns="0" bIns="0"/>
          <a:lstStyle>
            <a:lvl1pPr marL="0" indent="0" algn="ctr">
              <a:buNone/>
              <a:defRPr sz="1000"/>
            </a:lvl1pPr>
          </a:lstStyle>
          <a:p>
            <a:pPr lvl="0"/>
            <a:r>
              <a:rPr lang="en-GB"/>
              <a:t>Click to edit Master text styles</a:t>
            </a:r>
          </a:p>
        </p:txBody>
      </p:sp>
      <p:sp>
        <p:nvSpPr>
          <p:cNvPr id="22" name="Text Placeholder 31"/>
          <p:cNvSpPr>
            <a:spLocks noGrp="1"/>
          </p:cNvSpPr>
          <p:nvPr>
            <p:ph type="body" sz="quarter" idx="23" hasCustomPrompt="1"/>
          </p:nvPr>
        </p:nvSpPr>
        <p:spPr>
          <a:xfrm>
            <a:off x="3765612" y="2977355"/>
            <a:ext cx="1597860" cy="409525"/>
          </a:xfrm>
        </p:spPr>
        <p:txBody>
          <a:bodyPr lIns="0" tIns="108000" rIns="0" bIns="0"/>
          <a:lstStyle>
            <a:lvl1pPr marL="0" indent="0" algn="ctr">
              <a:buNone/>
              <a:defRPr sz="1000" b="1"/>
            </a:lvl1pPr>
          </a:lstStyle>
          <a:p>
            <a:pPr lvl="0"/>
            <a:r>
              <a:rPr lang="en-GB" dirty="0"/>
              <a:t>Name</a:t>
            </a:r>
          </a:p>
        </p:txBody>
      </p:sp>
      <p:sp>
        <p:nvSpPr>
          <p:cNvPr id="26" name="Picture Placeholder 17"/>
          <p:cNvSpPr>
            <a:spLocks noGrp="1"/>
          </p:cNvSpPr>
          <p:nvPr>
            <p:ph type="pic" sz="quarter" idx="24"/>
          </p:nvPr>
        </p:nvSpPr>
        <p:spPr>
          <a:xfrm>
            <a:off x="3934785" y="1648284"/>
            <a:ext cx="1260000" cy="126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27" name="Picture Placeholder 17"/>
          <p:cNvSpPr>
            <a:spLocks noGrp="1"/>
          </p:cNvSpPr>
          <p:nvPr>
            <p:ph type="pic" sz="quarter" idx="25"/>
          </p:nvPr>
        </p:nvSpPr>
        <p:spPr>
          <a:xfrm>
            <a:off x="6524033" y="1648284"/>
            <a:ext cx="1260000" cy="1260000"/>
          </a:xfrm>
          <a:prstGeom prst="ellipse">
            <a:avLst/>
          </a:prstGeom>
          <a:solidFill>
            <a:schemeClr val="bg1">
              <a:lumMod val="85000"/>
            </a:schemeClr>
          </a:solidFill>
        </p:spPr>
        <p:txBody>
          <a:bodyPr/>
          <a:lstStyle>
            <a:lvl1pPr marL="0" indent="0">
              <a:buNone/>
              <a:defRPr sz="600"/>
            </a:lvl1pPr>
          </a:lstStyle>
          <a:p>
            <a:pPr lvl="0"/>
            <a:endParaRPr lang="en-US" noProof="0"/>
          </a:p>
        </p:txBody>
      </p:sp>
      <p:sp>
        <p:nvSpPr>
          <p:cNvPr id="14" name="Slide Number Placeholder 5">
            <a:extLst>
              <a:ext uri="{FF2B5EF4-FFF2-40B4-BE49-F238E27FC236}">
                <a16:creationId xmlns:a16="http://schemas.microsoft.com/office/drawing/2014/main" id="{2601D55A-EA9F-9643-9F27-59F753D920F9}"/>
              </a:ext>
            </a:extLst>
          </p:cNvPr>
          <p:cNvSpPr>
            <a:spLocks noGrp="1"/>
          </p:cNvSpPr>
          <p:nvPr>
            <p:ph type="sldNum" sz="quarter" idx="26"/>
          </p:nvPr>
        </p:nvSpPr>
        <p:spPr>
          <a:xfrm>
            <a:off x="8532813" y="4797933"/>
            <a:ext cx="363598" cy="345567"/>
          </a:xfrm>
          <a:prstGeom prst="rect">
            <a:avLst/>
          </a:prstGeom>
        </p:spPr>
        <p:txBody>
          <a:bodyPr/>
          <a:lstStyle>
            <a:lvl1pPr>
              <a:defRPr>
                <a:solidFill>
                  <a:srgbClr val="61A534"/>
                </a:solidFill>
              </a:defRPr>
            </a:lvl1pPr>
          </a:lstStyle>
          <a:p>
            <a:fld id="{C54BA8F9-2B3A-8445-A1E2-CE8324805B97}" type="slidenum">
              <a:rPr lang="en-US"/>
              <a:pPr/>
              <a:t>‹#›</a:t>
            </a:fld>
            <a:endParaRPr lang="en-US"/>
          </a:p>
        </p:txBody>
      </p:sp>
    </p:spTree>
    <p:extLst>
      <p:ext uri="{BB962C8B-B14F-4D97-AF65-F5344CB8AC3E}">
        <p14:creationId xmlns:p14="http://schemas.microsoft.com/office/powerpoint/2010/main" val="20710469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 Square Pics +Text">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772E88F9-7627-2B40-A45B-FCB803491799}"/>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People 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1" name="Text Placeholder 31"/>
          <p:cNvSpPr>
            <a:spLocks noGrp="1"/>
          </p:cNvSpPr>
          <p:nvPr>
            <p:ph type="body" sz="quarter" idx="22"/>
          </p:nvPr>
        </p:nvSpPr>
        <p:spPr>
          <a:xfrm>
            <a:off x="1345487" y="2186306"/>
            <a:ext cx="2647609" cy="366488"/>
          </a:xfrm>
        </p:spPr>
        <p:txBody>
          <a:bodyPr lIns="144000" tIns="0" rIns="0" bIns="0"/>
          <a:lstStyle>
            <a:lvl1pPr marL="0" indent="0" algn="l">
              <a:buNone/>
              <a:defRPr sz="1000"/>
            </a:lvl1pPr>
          </a:lstStyle>
          <a:p>
            <a:pPr lvl="0"/>
            <a:r>
              <a:rPr lang="en-GB"/>
              <a:t>Click to edit Master text styles</a:t>
            </a:r>
          </a:p>
        </p:txBody>
      </p:sp>
      <p:sp>
        <p:nvSpPr>
          <p:cNvPr id="22" name="Text Placeholder 31"/>
          <p:cNvSpPr>
            <a:spLocks noGrp="1"/>
          </p:cNvSpPr>
          <p:nvPr>
            <p:ph type="body" sz="quarter" idx="23" hasCustomPrompt="1"/>
          </p:nvPr>
        </p:nvSpPr>
        <p:spPr>
          <a:xfrm>
            <a:off x="1345487" y="1832713"/>
            <a:ext cx="2660245" cy="288000"/>
          </a:xfrm>
        </p:spPr>
        <p:txBody>
          <a:bodyPr wrap="none" lIns="144000" tIns="36000" rIns="0" bIns="0"/>
          <a:lstStyle>
            <a:lvl1pPr marL="0" indent="0" algn="l">
              <a:buNone/>
              <a:defRPr sz="1000" b="1"/>
            </a:lvl1pPr>
          </a:lstStyle>
          <a:p>
            <a:pPr lvl="0"/>
            <a:r>
              <a:rPr lang="en-GB" dirty="0"/>
              <a:t>Name</a:t>
            </a:r>
          </a:p>
        </p:txBody>
      </p:sp>
      <p:sp>
        <p:nvSpPr>
          <p:cNvPr id="46" name="Picture Placeholder 17"/>
          <p:cNvSpPr>
            <a:spLocks noGrp="1"/>
          </p:cNvSpPr>
          <p:nvPr>
            <p:ph type="pic" sz="quarter" idx="12"/>
          </p:nvPr>
        </p:nvSpPr>
        <p:spPr>
          <a:xfrm>
            <a:off x="611188" y="1832713"/>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47" name="Picture Placeholder 17"/>
          <p:cNvSpPr>
            <a:spLocks noGrp="1"/>
          </p:cNvSpPr>
          <p:nvPr>
            <p:ph type="pic" sz="quarter" idx="26"/>
          </p:nvPr>
        </p:nvSpPr>
        <p:spPr>
          <a:xfrm>
            <a:off x="611188" y="3783738"/>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48" name="Picture Placeholder 17"/>
          <p:cNvSpPr>
            <a:spLocks noGrp="1"/>
          </p:cNvSpPr>
          <p:nvPr>
            <p:ph type="pic" sz="quarter" idx="27"/>
          </p:nvPr>
        </p:nvSpPr>
        <p:spPr>
          <a:xfrm>
            <a:off x="611188" y="2808226"/>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50" name="Text Placeholder 31"/>
          <p:cNvSpPr>
            <a:spLocks noGrp="1"/>
          </p:cNvSpPr>
          <p:nvPr>
            <p:ph type="body" sz="quarter" idx="28"/>
          </p:nvPr>
        </p:nvSpPr>
        <p:spPr>
          <a:xfrm>
            <a:off x="1345487" y="3159400"/>
            <a:ext cx="2660245" cy="366488"/>
          </a:xfrm>
        </p:spPr>
        <p:txBody>
          <a:bodyPr lIns="144000" tIns="0" rIns="0" bIns="0"/>
          <a:lstStyle>
            <a:lvl1pPr marL="0" indent="0" algn="l">
              <a:buNone/>
              <a:defRPr sz="1000"/>
            </a:lvl1pPr>
          </a:lstStyle>
          <a:p>
            <a:pPr lvl="0"/>
            <a:r>
              <a:rPr lang="en-GB"/>
              <a:t>Click to edit Master text styles</a:t>
            </a:r>
          </a:p>
        </p:txBody>
      </p:sp>
      <p:sp>
        <p:nvSpPr>
          <p:cNvPr id="51" name="Text Placeholder 31"/>
          <p:cNvSpPr>
            <a:spLocks noGrp="1"/>
          </p:cNvSpPr>
          <p:nvPr>
            <p:ph type="body" sz="quarter" idx="29" hasCustomPrompt="1"/>
          </p:nvPr>
        </p:nvSpPr>
        <p:spPr>
          <a:xfrm>
            <a:off x="1345487" y="2805807"/>
            <a:ext cx="2660245" cy="288000"/>
          </a:xfrm>
        </p:spPr>
        <p:txBody>
          <a:bodyPr wrap="none" lIns="144000" tIns="36000" rIns="0" bIns="0"/>
          <a:lstStyle>
            <a:lvl1pPr marL="0" indent="0" algn="l">
              <a:buNone/>
              <a:defRPr sz="1000" b="1"/>
            </a:lvl1pPr>
          </a:lstStyle>
          <a:p>
            <a:pPr lvl="0"/>
            <a:r>
              <a:rPr lang="en-GB" dirty="0"/>
              <a:t>Name</a:t>
            </a:r>
          </a:p>
        </p:txBody>
      </p:sp>
      <p:sp>
        <p:nvSpPr>
          <p:cNvPr id="52" name="Text Placeholder 31"/>
          <p:cNvSpPr>
            <a:spLocks noGrp="1"/>
          </p:cNvSpPr>
          <p:nvPr>
            <p:ph type="body" sz="quarter" idx="30"/>
          </p:nvPr>
        </p:nvSpPr>
        <p:spPr>
          <a:xfrm>
            <a:off x="1345487" y="4137250"/>
            <a:ext cx="2647609" cy="366488"/>
          </a:xfrm>
        </p:spPr>
        <p:txBody>
          <a:bodyPr lIns="144000" tIns="0" rIns="0" bIns="0"/>
          <a:lstStyle>
            <a:lvl1pPr marL="0" indent="0" algn="l">
              <a:buNone/>
              <a:defRPr sz="1000"/>
            </a:lvl1pPr>
          </a:lstStyle>
          <a:p>
            <a:pPr lvl="0"/>
            <a:r>
              <a:rPr lang="en-GB"/>
              <a:t>Click to edit Master text styles</a:t>
            </a:r>
          </a:p>
        </p:txBody>
      </p:sp>
      <p:sp>
        <p:nvSpPr>
          <p:cNvPr id="53" name="Text Placeholder 31"/>
          <p:cNvSpPr>
            <a:spLocks noGrp="1"/>
          </p:cNvSpPr>
          <p:nvPr>
            <p:ph type="body" sz="quarter" idx="31" hasCustomPrompt="1"/>
          </p:nvPr>
        </p:nvSpPr>
        <p:spPr>
          <a:xfrm>
            <a:off x="1345487" y="3783657"/>
            <a:ext cx="2653927" cy="288000"/>
          </a:xfrm>
        </p:spPr>
        <p:txBody>
          <a:bodyPr wrap="none" lIns="144000" tIns="36000" rIns="0" bIns="0"/>
          <a:lstStyle>
            <a:lvl1pPr marL="0" indent="0" algn="l">
              <a:buNone/>
              <a:defRPr sz="1000" b="1"/>
            </a:lvl1pPr>
          </a:lstStyle>
          <a:p>
            <a:pPr lvl="0"/>
            <a:r>
              <a:rPr lang="en-GB" dirty="0"/>
              <a:t>Name</a:t>
            </a:r>
          </a:p>
        </p:txBody>
      </p:sp>
      <p:sp>
        <p:nvSpPr>
          <p:cNvPr id="63" name="Text Placeholder 31"/>
          <p:cNvSpPr>
            <a:spLocks noGrp="1"/>
          </p:cNvSpPr>
          <p:nvPr>
            <p:ph type="body" sz="quarter" idx="32"/>
          </p:nvPr>
        </p:nvSpPr>
        <p:spPr>
          <a:xfrm>
            <a:off x="5776255" y="2186306"/>
            <a:ext cx="2647609" cy="366488"/>
          </a:xfrm>
        </p:spPr>
        <p:txBody>
          <a:bodyPr lIns="144000" tIns="0" rIns="0" bIns="0"/>
          <a:lstStyle>
            <a:lvl1pPr marL="0" indent="0" algn="l">
              <a:buNone/>
              <a:defRPr sz="1000"/>
            </a:lvl1pPr>
          </a:lstStyle>
          <a:p>
            <a:pPr lvl="0"/>
            <a:r>
              <a:rPr lang="en-GB"/>
              <a:t>Click to edit Master text styles</a:t>
            </a:r>
          </a:p>
        </p:txBody>
      </p:sp>
      <p:sp>
        <p:nvSpPr>
          <p:cNvPr id="64" name="Text Placeholder 31"/>
          <p:cNvSpPr>
            <a:spLocks noGrp="1"/>
          </p:cNvSpPr>
          <p:nvPr>
            <p:ph type="body" sz="quarter" idx="33" hasCustomPrompt="1"/>
          </p:nvPr>
        </p:nvSpPr>
        <p:spPr>
          <a:xfrm>
            <a:off x="5776255" y="1832713"/>
            <a:ext cx="2660245" cy="288000"/>
          </a:xfrm>
        </p:spPr>
        <p:txBody>
          <a:bodyPr wrap="none" lIns="144000" tIns="36000" rIns="0" bIns="0"/>
          <a:lstStyle>
            <a:lvl1pPr marL="0" indent="0" algn="l">
              <a:buNone/>
              <a:defRPr sz="1000" b="1"/>
            </a:lvl1pPr>
          </a:lstStyle>
          <a:p>
            <a:pPr lvl="0"/>
            <a:r>
              <a:rPr lang="en-GB" dirty="0"/>
              <a:t>Name</a:t>
            </a:r>
          </a:p>
        </p:txBody>
      </p:sp>
      <p:sp>
        <p:nvSpPr>
          <p:cNvPr id="65" name="Picture Placeholder 17"/>
          <p:cNvSpPr>
            <a:spLocks noGrp="1"/>
          </p:cNvSpPr>
          <p:nvPr>
            <p:ph type="pic" sz="quarter" idx="34"/>
          </p:nvPr>
        </p:nvSpPr>
        <p:spPr>
          <a:xfrm>
            <a:off x="5041956" y="1832713"/>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66" name="Picture Placeholder 17"/>
          <p:cNvSpPr>
            <a:spLocks noGrp="1"/>
          </p:cNvSpPr>
          <p:nvPr>
            <p:ph type="pic" sz="quarter" idx="35"/>
          </p:nvPr>
        </p:nvSpPr>
        <p:spPr>
          <a:xfrm>
            <a:off x="5041956" y="3783738"/>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67" name="Picture Placeholder 17"/>
          <p:cNvSpPr>
            <a:spLocks noGrp="1"/>
          </p:cNvSpPr>
          <p:nvPr>
            <p:ph type="pic" sz="quarter" idx="36"/>
          </p:nvPr>
        </p:nvSpPr>
        <p:spPr>
          <a:xfrm>
            <a:off x="5041956" y="2808226"/>
            <a:ext cx="720000" cy="720000"/>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68" name="Text Placeholder 31"/>
          <p:cNvSpPr>
            <a:spLocks noGrp="1"/>
          </p:cNvSpPr>
          <p:nvPr>
            <p:ph type="body" sz="quarter" idx="37"/>
          </p:nvPr>
        </p:nvSpPr>
        <p:spPr>
          <a:xfrm>
            <a:off x="5776255" y="3159400"/>
            <a:ext cx="2660245" cy="366488"/>
          </a:xfrm>
        </p:spPr>
        <p:txBody>
          <a:bodyPr lIns="144000" tIns="0" rIns="0" bIns="0"/>
          <a:lstStyle>
            <a:lvl1pPr marL="0" indent="0" algn="l">
              <a:buNone/>
              <a:defRPr sz="1000"/>
            </a:lvl1pPr>
          </a:lstStyle>
          <a:p>
            <a:pPr lvl="0"/>
            <a:r>
              <a:rPr lang="en-GB"/>
              <a:t>Click to edit Master text styles</a:t>
            </a:r>
          </a:p>
        </p:txBody>
      </p:sp>
      <p:sp>
        <p:nvSpPr>
          <p:cNvPr id="69" name="Text Placeholder 31"/>
          <p:cNvSpPr>
            <a:spLocks noGrp="1"/>
          </p:cNvSpPr>
          <p:nvPr>
            <p:ph type="body" sz="quarter" idx="38" hasCustomPrompt="1"/>
          </p:nvPr>
        </p:nvSpPr>
        <p:spPr>
          <a:xfrm>
            <a:off x="5776255" y="2805807"/>
            <a:ext cx="2660245" cy="288000"/>
          </a:xfrm>
        </p:spPr>
        <p:txBody>
          <a:bodyPr wrap="none" lIns="144000" tIns="36000" rIns="0" bIns="0"/>
          <a:lstStyle>
            <a:lvl1pPr marL="0" indent="0" algn="l">
              <a:buNone/>
              <a:defRPr sz="1000" b="1"/>
            </a:lvl1pPr>
          </a:lstStyle>
          <a:p>
            <a:pPr lvl="0"/>
            <a:r>
              <a:rPr lang="en-GB" dirty="0"/>
              <a:t>Name</a:t>
            </a:r>
          </a:p>
        </p:txBody>
      </p:sp>
      <p:sp>
        <p:nvSpPr>
          <p:cNvPr id="70" name="Text Placeholder 31"/>
          <p:cNvSpPr>
            <a:spLocks noGrp="1"/>
          </p:cNvSpPr>
          <p:nvPr>
            <p:ph type="body" sz="quarter" idx="39"/>
          </p:nvPr>
        </p:nvSpPr>
        <p:spPr>
          <a:xfrm>
            <a:off x="5776255" y="4137250"/>
            <a:ext cx="2647609" cy="366488"/>
          </a:xfrm>
        </p:spPr>
        <p:txBody>
          <a:bodyPr lIns="144000" tIns="0" rIns="0" bIns="0"/>
          <a:lstStyle>
            <a:lvl1pPr marL="0" indent="0" algn="l">
              <a:buNone/>
              <a:defRPr sz="1000"/>
            </a:lvl1pPr>
          </a:lstStyle>
          <a:p>
            <a:pPr lvl="0"/>
            <a:r>
              <a:rPr lang="en-GB"/>
              <a:t>Click to edit Master text styles</a:t>
            </a:r>
          </a:p>
        </p:txBody>
      </p:sp>
      <p:sp>
        <p:nvSpPr>
          <p:cNvPr id="71" name="Text Placeholder 31"/>
          <p:cNvSpPr>
            <a:spLocks noGrp="1"/>
          </p:cNvSpPr>
          <p:nvPr>
            <p:ph type="body" sz="quarter" idx="40" hasCustomPrompt="1"/>
          </p:nvPr>
        </p:nvSpPr>
        <p:spPr>
          <a:xfrm>
            <a:off x="5776255" y="3783657"/>
            <a:ext cx="2653927" cy="288000"/>
          </a:xfrm>
        </p:spPr>
        <p:txBody>
          <a:bodyPr wrap="none" lIns="144000" tIns="36000" rIns="0" bIns="0"/>
          <a:lstStyle>
            <a:lvl1pPr marL="0" indent="0" algn="l">
              <a:buNone/>
              <a:defRPr sz="1000" b="1"/>
            </a:lvl1pPr>
          </a:lstStyle>
          <a:p>
            <a:pPr lvl="0"/>
            <a:r>
              <a:rPr lang="en-GB" dirty="0"/>
              <a:t>Name</a:t>
            </a:r>
          </a:p>
        </p:txBody>
      </p:sp>
      <p:sp>
        <p:nvSpPr>
          <p:cNvPr id="25" name="Slide Number Placeholder 5">
            <a:extLst>
              <a:ext uri="{FF2B5EF4-FFF2-40B4-BE49-F238E27FC236}">
                <a16:creationId xmlns:a16="http://schemas.microsoft.com/office/drawing/2014/main" id="{137CF155-BECC-984F-97AF-8E3121AF21A0}"/>
              </a:ext>
            </a:extLst>
          </p:cNvPr>
          <p:cNvSpPr>
            <a:spLocks noGrp="1"/>
          </p:cNvSpPr>
          <p:nvPr>
            <p:ph type="sldNum" sz="quarter" idx="41"/>
          </p:nvPr>
        </p:nvSpPr>
        <p:spPr>
          <a:xfrm>
            <a:off x="8532813" y="4797933"/>
            <a:ext cx="363598" cy="345567"/>
          </a:xfrm>
          <a:prstGeom prst="rect">
            <a:avLst/>
          </a:prstGeom>
        </p:spPr>
        <p:txBody>
          <a:bodyPr/>
          <a:lstStyle>
            <a:lvl1pPr>
              <a:defRPr>
                <a:solidFill>
                  <a:srgbClr val="61A534"/>
                </a:solidFill>
              </a:defRPr>
            </a:lvl1pPr>
          </a:lstStyle>
          <a:p>
            <a:fld id="{369B6732-DB8B-0B43-A4D9-6F7169A845DC}" type="slidenum">
              <a:rPr lang="en-US"/>
              <a:pPr/>
              <a:t>‹#›</a:t>
            </a:fld>
            <a:endParaRPr lang="en-US"/>
          </a:p>
        </p:txBody>
      </p:sp>
    </p:spTree>
    <p:extLst>
      <p:ext uri="{BB962C8B-B14F-4D97-AF65-F5344CB8AC3E}">
        <p14:creationId xmlns:p14="http://schemas.microsoft.com/office/powerpoint/2010/main" val="40304612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lider amou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31DDAC1-3835-D74E-81E8-7E0C3B71E484}"/>
              </a:ext>
            </a:extLst>
          </p:cNvPr>
          <p:cNvSpPr/>
          <p:nvPr userDrawn="1"/>
        </p:nvSpPr>
        <p:spPr>
          <a:xfrm>
            <a:off x="0" y="0"/>
            <a:ext cx="9145588" cy="2879725"/>
          </a:xfrm>
          <a:prstGeom prst="rect">
            <a:avLst/>
          </a:prstGeom>
          <a:solidFill>
            <a:srgbClr val="60A53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9" name="Straight Connector 8">
            <a:extLst>
              <a:ext uri="{FF2B5EF4-FFF2-40B4-BE49-F238E27FC236}">
                <a16:creationId xmlns:a16="http://schemas.microsoft.com/office/drawing/2014/main" id="{9C9F12C6-A81E-444C-B217-9BC4A3C99E31}"/>
              </a:ext>
            </a:extLst>
          </p:cNvPr>
          <p:cNvCxnSpPr/>
          <p:nvPr userDrawn="1"/>
        </p:nvCxnSpPr>
        <p:spPr>
          <a:xfrm>
            <a:off x="4349750" y="561975"/>
            <a:ext cx="434975"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 name="Group 2"/>
          <p:cNvGrpSpPr>
            <a:grpSpLocks/>
          </p:cNvGrpSpPr>
          <p:nvPr userDrawn="1"/>
        </p:nvGrpSpPr>
        <p:grpSpPr bwMode="auto">
          <a:xfrm>
            <a:off x="1874838" y="4110038"/>
            <a:ext cx="5400675" cy="0"/>
            <a:chOff x="2591781" y="5551000"/>
            <a:chExt cx="6988947" cy="0"/>
          </a:xfrm>
        </p:grpSpPr>
        <p:cxnSp>
          <p:nvCxnSpPr>
            <p:cNvPr id="11" name="Straight Connector 10">
              <a:extLst>
                <a:ext uri="{FF2B5EF4-FFF2-40B4-BE49-F238E27FC236}">
                  <a16:creationId xmlns:a16="http://schemas.microsoft.com/office/drawing/2014/main" id="{16BF250F-89BA-6C47-B8AD-389427CE79B9}"/>
                </a:ext>
              </a:extLst>
            </p:cNvPr>
            <p:cNvCxnSpPr/>
            <p:nvPr/>
          </p:nvCxnSpPr>
          <p:spPr>
            <a:xfrm>
              <a:off x="6947033" y="5551000"/>
              <a:ext cx="2633695"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965A0DD-B87A-0A4D-AABD-235676C81263}"/>
                </a:ext>
              </a:extLst>
            </p:cNvPr>
            <p:cNvCxnSpPr/>
            <p:nvPr/>
          </p:nvCxnSpPr>
          <p:spPr>
            <a:xfrm>
              <a:off x="2591781" y="5551000"/>
              <a:ext cx="4355252" cy="0"/>
            </a:xfrm>
            <a:prstGeom prst="line">
              <a:avLst/>
            </a:prstGeom>
            <a:ln w="508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bg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bg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5" name="Text Placeholder 4"/>
          <p:cNvSpPr>
            <a:spLocks noGrp="1"/>
          </p:cNvSpPr>
          <p:nvPr>
            <p:ph type="body" sz="quarter" idx="21" hasCustomPrompt="1"/>
          </p:nvPr>
        </p:nvSpPr>
        <p:spPr>
          <a:xfrm>
            <a:off x="3350576" y="2535896"/>
            <a:ext cx="2459888" cy="664615"/>
          </a:xfrm>
          <a:prstGeom prst="roundRect">
            <a:avLst/>
          </a:prstGeom>
          <a:solidFill>
            <a:schemeClr val="bg2"/>
          </a:solidFill>
          <a:ln>
            <a:noFill/>
          </a:ln>
        </p:spPr>
        <p:txBody>
          <a:bodyPr lIns="180000" tIns="180000" rIns="180000" bIns="72000" anchor="ctr" anchorCtr="1">
            <a:spAutoFit/>
          </a:bodyPr>
          <a:lstStyle>
            <a:lvl1pPr marL="0" indent="0">
              <a:lnSpc>
                <a:spcPts val="2700"/>
              </a:lnSpc>
              <a:spcBef>
                <a:spcPts val="0"/>
              </a:spcBef>
              <a:buNone/>
              <a:defRPr sz="2700" b="1" cap="all">
                <a:solidFill>
                  <a:schemeClr val="accent1"/>
                </a:solidFill>
              </a:defRPr>
            </a:lvl1pPr>
          </a:lstStyle>
          <a:p>
            <a:pPr lvl="0"/>
            <a:r>
              <a:rPr lang="en-GB" dirty="0"/>
              <a:t>amount</a:t>
            </a:r>
            <a:endParaRPr lang="en-US" dirty="0"/>
          </a:p>
        </p:txBody>
      </p:sp>
      <p:sp>
        <p:nvSpPr>
          <p:cNvPr id="23" name="Text Placeholder 22"/>
          <p:cNvSpPr>
            <a:spLocks noGrp="1"/>
          </p:cNvSpPr>
          <p:nvPr>
            <p:ph type="body" sz="quarter" idx="22" hasCustomPrompt="1"/>
          </p:nvPr>
        </p:nvSpPr>
        <p:spPr>
          <a:xfrm>
            <a:off x="1875550" y="4301840"/>
            <a:ext cx="1537445" cy="299295"/>
          </a:xfrm>
        </p:spPr>
        <p:txBody>
          <a:bodyPr lIns="0" tIns="72000" rIns="0" bIns="72000">
            <a:spAutoFit/>
          </a:bodyPr>
          <a:lstStyle>
            <a:lvl1pPr marL="0" indent="0">
              <a:buNone/>
              <a:defRPr sz="1000" b="1">
                <a:solidFill>
                  <a:schemeClr val="accent1"/>
                </a:solidFill>
              </a:defRPr>
            </a:lvl1pPr>
          </a:lstStyle>
          <a:p>
            <a:pPr lvl="0"/>
            <a:r>
              <a:rPr lang="en-GB" dirty="0"/>
              <a:t>Start point</a:t>
            </a:r>
          </a:p>
        </p:txBody>
      </p:sp>
      <p:sp>
        <p:nvSpPr>
          <p:cNvPr id="32" name="Text Placeholder 22"/>
          <p:cNvSpPr>
            <a:spLocks noGrp="1"/>
          </p:cNvSpPr>
          <p:nvPr>
            <p:ph type="body" sz="quarter" idx="23" hasCustomPrompt="1"/>
          </p:nvPr>
        </p:nvSpPr>
        <p:spPr>
          <a:xfrm>
            <a:off x="5738105" y="4301840"/>
            <a:ext cx="1537445" cy="299295"/>
          </a:xfrm>
        </p:spPr>
        <p:txBody>
          <a:bodyPr lIns="0" tIns="72000" rIns="0" bIns="72000">
            <a:spAutoFit/>
          </a:bodyPr>
          <a:lstStyle>
            <a:lvl1pPr marL="0" indent="0" algn="r">
              <a:buNone/>
              <a:defRPr sz="1000" b="1">
                <a:solidFill>
                  <a:schemeClr val="tx1"/>
                </a:solidFill>
              </a:defRPr>
            </a:lvl1pPr>
          </a:lstStyle>
          <a:p>
            <a:pPr lvl="0"/>
            <a:r>
              <a:rPr lang="en-GB" dirty="0"/>
              <a:t>End point</a:t>
            </a:r>
          </a:p>
        </p:txBody>
      </p:sp>
      <p:sp>
        <p:nvSpPr>
          <p:cNvPr id="33" name="Text Placeholder 22"/>
          <p:cNvSpPr>
            <a:spLocks noGrp="1"/>
          </p:cNvSpPr>
          <p:nvPr>
            <p:ph type="body" sz="quarter" idx="24" hasCustomPrompt="1"/>
          </p:nvPr>
        </p:nvSpPr>
        <p:spPr>
          <a:xfrm>
            <a:off x="4965948" y="3659114"/>
            <a:ext cx="381180" cy="332083"/>
          </a:xfrm>
          <a:prstGeom prst="downArrowCallout">
            <a:avLst/>
          </a:prstGeom>
          <a:ln w="25400">
            <a:solidFill>
              <a:schemeClr val="accent1"/>
            </a:solidFill>
          </a:ln>
        </p:spPr>
        <p:txBody>
          <a:bodyPr lIns="36000" tIns="54000" rIns="36000" bIns="54000" anchor="ctr" anchorCtr="1">
            <a:spAutoFit/>
          </a:bodyPr>
          <a:lstStyle>
            <a:lvl1pPr marL="0" indent="0" algn="ctr">
              <a:buNone/>
              <a:defRPr sz="700" b="1">
                <a:solidFill>
                  <a:schemeClr val="accent1"/>
                </a:solidFill>
              </a:defRPr>
            </a:lvl1pPr>
          </a:lstStyle>
          <a:p>
            <a:pPr lvl="0"/>
            <a:r>
              <a:rPr lang="en-GB" dirty="0"/>
              <a:t>%</a:t>
            </a:r>
          </a:p>
        </p:txBody>
      </p:sp>
      <p:sp>
        <p:nvSpPr>
          <p:cNvPr id="13" name="Slide Number Placeholder 5">
            <a:extLst>
              <a:ext uri="{FF2B5EF4-FFF2-40B4-BE49-F238E27FC236}">
                <a16:creationId xmlns:a16="http://schemas.microsoft.com/office/drawing/2014/main" id="{A1BBB3D8-056D-A940-B744-67F14DB3A705}"/>
              </a:ext>
            </a:extLst>
          </p:cNvPr>
          <p:cNvSpPr>
            <a:spLocks noGrp="1"/>
          </p:cNvSpPr>
          <p:nvPr>
            <p:ph type="sldNum" sz="quarter" idx="25"/>
          </p:nvPr>
        </p:nvSpPr>
        <p:spPr>
          <a:xfrm>
            <a:off x="8532813" y="4797933"/>
            <a:ext cx="363598" cy="345567"/>
          </a:xfrm>
          <a:prstGeom prst="rect">
            <a:avLst/>
          </a:prstGeom>
        </p:spPr>
        <p:txBody>
          <a:bodyPr/>
          <a:lstStyle>
            <a:lvl1pPr>
              <a:defRPr/>
            </a:lvl1pPr>
          </a:lstStyle>
          <a:p>
            <a:fld id="{6E1001D9-A721-5840-962E-BD89B6018773}" type="slidenum">
              <a:rPr lang="en-US"/>
              <a:pPr/>
              <a:t>‹#›</a:t>
            </a:fld>
            <a:endParaRPr lang="en-US"/>
          </a:p>
        </p:txBody>
      </p:sp>
    </p:spTree>
    <p:extLst>
      <p:ext uri="{BB962C8B-B14F-4D97-AF65-F5344CB8AC3E}">
        <p14:creationId xmlns:p14="http://schemas.microsoft.com/office/powerpoint/2010/main" val="14742882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mount, Text + Pic_First">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965DC714-A2DD-3140-A71F-512A4B3A8BC8}"/>
              </a:ext>
            </a:extLst>
          </p:cNvPr>
          <p:cNvCxnSpPr/>
          <p:nvPr userDrawn="1"/>
        </p:nvCxnSpPr>
        <p:spPr bwMode="auto">
          <a:xfrm>
            <a:off x="4575175" y="2305050"/>
            <a:ext cx="0" cy="2882900"/>
          </a:xfrm>
          <a:prstGeom prst="line">
            <a:avLst/>
          </a:prstGeom>
          <a:ln w="25400">
            <a:solidFill>
              <a:schemeClr val="bg1">
                <a:lumMod val="75000"/>
              </a:schemeClr>
            </a:solidFill>
            <a:headEnd type="oval" w="lg" len="lg"/>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3B45403-63DD-F948-A4FB-67FE253E4D3D}"/>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57" name="Text Placeholder 31"/>
          <p:cNvSpPr>
            <a:spLocks noGrp="1"/>
          </p:cNvSpPr>
          <p:nvPr>
            <p:ph type="body" sz="quarter" idx="46"/>
          </p:nvPr>
        </p:nvSpPr>
        <p:spPr>
          <a:xfrm>
            <a:off x="4198876" y="3136049"/>
            <a:ext cx="756000" cy="756000"/>
          </a:xfrm>
          <a:prstGeom prst="ellipse">
            <a:avLst/>
          </a:prstGeom>
          <a:noFill/>
          <a:ln w="38100">
            <a:solidFill>
              <a:schemeClr val="accent1"/>
            </a:solidFill>
          </a:ln>
        </p:spPr>
        <p:txBody>
          <a:bodyPr wrap="none" lIns="0" tIns="0" rIns="0" bIns="0" anchor="ctr" anchorCtr="1">
            <a:noAutofit/>
          </a:bodyPr>
          <a:lstStyle>
            <a:lvl1pPr marL="0" indent="0" algn="ctr">
              <a:buNone/>
              <a:defRPr sz="1000" b="1" cap="all">
                <a:solidFill>
                  <a:schemeClr val="bg1"/>
                </a:solidFill>
              </a:defRPr>
            </a:lvl1pPr>
          </a:lstStyle>
          <a:p>
            <a:pPr lvl="0"/>
            <a:r>
              <a:rPr lang="en-GB"/>
              <a:t>Click to edit Master text styles</a:t>
            </a:r>
          </a:p>
        </p:txBody>
      </p: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47" name="Picture Placeholder 17"/>
          <p:cNvSpPr>
            <a:spLocks noGrp="1"/>
          </p:cNvSpPr>
          <p:nvPr>
            <p:ph type="pic" sz="quarter" idx="26"/>
          </p:nvPr>
        </p:nvSpPr>
        <p:spPr>
          <a:xfrm>
            <a:off x="5610091" y="2547236"/>
            <a:ext cx="2990983" cy="1956502"/>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52" name="Text Placeholder 31"/>
          <p:cNvSpPr>
            <a:spLocks noGrp="1"/>
          </p:cNvSpPr>
          <p:nvPr>
            <p:ph type="body" sz="quarter" idx="30"/>
          </p:nvPr>
        </p:nvSpPr>
        <p:spPr>
          <a:xfrm>
            <a:off x="611188" y="3318768"/>
            <a:ext cx="2994139" cy="366488"/>
          </a:xfrm>
        </p:spPr>
        <p:txBody>
          <a:bodyPr lIns="144000" tIns="0" rIns="0" bIns="0"/>
          <a:lstStyle>
            <a:lvl1pPr marL="0" indent="0" algn="r">
              <a:buNone/>
              <a:defRPr sz="1000"/>
            </a:lvl1pPr>
          </a:lstStyle>
          <a:p>
            <a:pPr lvl="0"/>
            <a:r>
              <a:rPr lang="en-GB" dirty="0"/>
              <a:t>Click to edit Master text styles</a:t>
            </a:r>
          </a:p>
        </p:txBody>
      </p:sp>
      <p:sp>
        <p:nvSpPr>
          <p:cNvPr id="53" name="Text Placeholder 31"/>
          <p:cNvSpPr>
            <a:spLocks noGrp="1"/>
          </p:cNvSpPr>
          <p:nvPr>
            <p:ph type="body" sz="quarter" idx="31"/>
          </p:nvPr>
        </p:nvSpPr>
        <p:spPr>
          <a:xfrm>
            <a:off x="611188" y="2965175"/>
            <a:ext cx="2994139" cy="288000"/>
          </a:xfrm>
        </p:spPr>
        <p:txBody>
          <a:bodyPr wrap="none" lIns="144000" tIns="36000" rIns="0" bIns="0"/>
          <a:lstStyle>
            <a:lvl1pPr marL="0" indent="0" algn="r">
              <a:buNone/>
              <a:defRPr sz="1000" b="1"/>
            </a:lvl1pPr>
          </a:lstStyle>
          <a:p>
            <a:pPr lvl="0"/>
            <a:r>
              <a:rPr lang="en-GB" dirty="0"/>
              <a:t>Click to edit Master text styles</a:t>
            </a:r>
          </a:p>
        </p:txBody>
      </p:sp>
      <p:sp>
        <p:nvSpPr>
          <p:cNvPr id="54" name="Text Placeholder 31"/>
          <p:cNvSpPr>
            <a:spLocks noGrp="1"/>
          </p:cNvSpPr>
          <p:nvPr>
            <p:ph type="body" sz="quarter" idx="44" hasCustomPrompt="1"/>
          </p:nvPr>
        </p:nvSpPr>
        <p:spPr>
          <a:xfrm>
            <a:off x="611188" y="1732493"/>
            <a:ext cx="7920623" cy="458757"/>
          </a:xfrm>
        </p:spPr>
        <p:txBody>
          <a:bodyPr wrap="none" lIns="0" tIns="72000" rIns="0" bIns="108000">
            <a:noAutofit/>
          </a:bodyPr>
          <a:lstStyle>
            <a:lvl1pPr marL="0" indent="0" algn="ctr">
              <a:buNone/>
              <a:defRPr sz="1800" b="1" cap="all" baseline="0">
                <a:solidFill>
                  <a:srgbClr val="60A534"/>
                </a:solidFill>
              </a:defRPr>
            </a:lvl1pPr>
          </a:lstStyle>
          <a:p>
            <a:pPr lvl="0"/>
            <a:r>
              <a:rPr lang="en-GB" dirty="0"/>
              <a:t>Starting point</a:t>
            </a:r>
          </a:p>
        </p:txBody>
      </p:sp>
      <p:sp>
        <p:nvSpPr>
          <p:cNvPr id="55" name="Text Placeholder 31"/>
          <p:cNvSpPr>
            <a:spLocks noGrp="1"/>
          </p:cNvSpPr>
          <p:nvPr>
            <p:ph type="body" sz="quarter" idx="45" hasCustomPrompt="1"/>
          </p:nvPr>
        </p:nvSpPr>
        <p:spPr>
          <a:xfrm>
            <a:off x="4279876" y="3217049"/>
            <a:ext cx="594000" cy="594000"/>
          </a:xfrm>
          <a:prstGeom prst="ellipse">
            <a:avLst/>
          </a:prstGeom>
          <a:solidFill>
            <a:srgbClr val="60A534"/>
          </a:solidFill>
        </p:spPr>
        <p:txBody>
          <a:bodyPr wrap="none" lIns="0" tIns="0" rIns="0" bIns="0" anchor="ctr" anchorCtr="1">
            <a:noAutofit/>
          </a:bodyPr>
          <a:lstStyle>
            <a:lvl1pPr marL="0" indent="0" algn="ctr">
              <a:buNone/>
              <a:defRPr sz="1000" b="1" cap="all">
                <a:solidFill>
                  <a:schemeClr val="bg1"/>
                </a:solidFill>
              </a:defRPr>
            </a:lvl1pPr>
          </a:lstStyle>
          <a:p>
            <a:pPr lvl="0"/>
            <a:r>
              <a:rPr lang="en-GB" dirty="0"/>
              <a:t>amount</a:t>
            </a:r>
          </a:p>
        </p:txBody>
      </p:sp>
      <p:sp>
        <p:nvSpPr>
          <p:cNvPr id="12" name="Slide Number Placeholder 5">
            <a:extLst>
              <a:ext uri="{FF2B5EF4-FFF2-40B4-BE49-F238E27FC236}">
                <a16:creationId xmlns:a16="http://schemas.microsoft.com/office/drawing/2014/main" id="{2E9F5EB4-5B24-FA47-A3FE-D226B4C8EF70}"/>
              </a:ext>
            </a:extLst>
          </p:cNvPr>
          <p:cNvSpPr>
            <a:spLocks noGrp="1"/>
          </p:cNvSpPr>
          <p:nvPr>
            <p:ph type="sldNum" sz="quarter" idx="47"/>
          </p:nvPr>
        </p:nvSpPr>
        <p:spPr>
          <a:xfrm>
            <a:off x="8532813" y="4797933"/>
            <a:ext cx="363598" cy="345567"/>
          </a:xfrm>
          <a:prstGeom prst="rect">
            <a:avLst/>
          </a:prstGeom>
        </p:spPr>
        <p:txBody>
          <a:bodyPr/>
          <a:lstStyle>
            <a:lvl1pPr>
              <a:defRPr>
                <a:solidFill>
                  <a:srgbClr val="61A534"/>
                </a:solidFill>
              </a:defRPr>
            </a:lvl1pPr>
          </a:lstStyle>
          <a:p>
            <a:fld id="{6CB674A2-978F-9B4F-9DED-EA2474ADBADB}" type="slidenum">
              <a:rPr lang="en-US"/>
              <a:pPr/>
              <a:t>‹#›</a:t>
            </a:fld>
            <a:endParaRPr lang="en-US"/>
          </a:p>
        </p:txBody>
      </p:sp>
    </p:spTree>
    <p:extLst>
      <p:ext uri="{BB962C8B-B14F-4D97-AF65-F5344CB8AC3E}">
        <p14:creationId xmlns:p14="http://schemas.microsoft.com/office/powerpoint/2010/main" val="307298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mount, Text + Pic_follow-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F94DF51C-4DD3-9E44-AB44-D67924AC59F7}"/>
              </a:ext>
            </a:extLst>
          </p:cNvPr>
          <p:cNvCxnSpPr>
            <a:cxnSpLocks/>
          </p:cNvCxnSpPr>
          <p:nvPr userDrawn="1"/>
        </p:nvCxnSpPr>
        <p:spPr bwMode="auto">
          <a:xfrm>
            <a:off x="4575175" y="-96838"/>
            <a:ext cx="0" cy="5240338"/>
          </a:xfrm>
          <a:prstGeom prst="line">
            <a:avLst/>
          </a:prstGeom>
          <a:ln w="25400">
            <a:solidFill>
              <a:schemeClr val="bg1">
                <a:lumMod val="75000"/>
              </a:schemeClr>
            </a:solidFill>
            <a:headEnd type="oval" w="lg" len="lg"/>
          </a:ln>
        </p:spPr>
        <p:style>
          <a:lnRef idx="1">
            <a:schemeClr val="accent1"/>
          </a:lnRef>
          <a:fillRef idx="0">
            <a:schemeClr val="accent1"/>
          </a:fillRef>
          <a:effectRef idx="0">
            <a:schemeClr val="accent1"/>
          </a:effectRef>
          <a:fontRef idx="minor">
            <a:schemeClr val="tx1"/>
          </a:fontRef>
        </p:style>
      </p:cxnSp>
      <p:sp>
        <p:nvSpPr>
          <p:cNvPr id="57" name="Text Placeholder 31"/>
          <p:cNvSpPr>
            <a:spLocks noGrp="1"/>
          </p:cNvSpPr>
          <p:nvPr>
            <p:ph type="body" sz="quarter" idx="46"/>
          </p:nvPr>
        </p:nvSpPr>
        <p:spPr>
          <a:xfrm>
            <a:off x="4198876" y="3136050"/>
            <a:ext cx="756000" cy="756000"/>
          </a:xfrm>
          <a:prstGeom prst="ellipse">
            <a:avLst/>
          </a:prstGeom>
          <a:noFill/>
          <a:ln w="38100">
            <a:solidFill>
              <a:schemeClr val="accent1"/>
            </a:solidFill>
          </a:ln>
        </p:spPr>
        <p:txBody>
          <a:bodyPr wrap="none" lIns="0" tIns="0" rIns="0" bIns="0" anchor="ctr" anchorCtr="1">
            <a:noAutofit/>
          </a:bodyPr>
          <a:lstStyle>
            <a:lvl1pPr marL="0" indent="0" algn="ctr">
              <a:buNone/>
              <a:defRPr sz="1000" b="1" cap="all">
                <a:solidFill>
                  <a:schemeClr val="bg1"/>
                </a:solidFill>
              </a:defRPr>
            </a:lvl1pPr>
          </a:lstStyle>
          <a:p>
            <a:pPr lvl="0"/>
            <a:r>
              <a:rPr lang="en-GB"/>
              <a:t>Click to edit Master text styles</a:t>
            </a:r>
          </a:p>
        </p:txBody>
      </p:sp>
      <p:sp>
        <p:nvSpPr>
          <p:cNvPr id="55" name="Text Placeholder 31"/>
          <p:cNvSpPr>
            <a:spLocks noGrp="1"/>
          </p:cNvSpPr>
          <p:nvPr>
            <p:ph type="body" sz="quarter" idx="45" hasCustomPrompt="1"/>
          </p:nvPr>
        </p:nvSpPr>
        <p:spPr>
          <a:xfrm>
            <a:off x="4279876" y="3217050"/>
            <a:ext cx="594000" cy="594000"/>
          </a:xfrm>
          <a:prstGeom prst="ellipse">
            <a:avLst/>
          </a:prstGeom>
          <a:solidFill>
            <a:srgbClr val="60A534"/>
          </a:solidFill>
        </p:spPr>
        <p:txBody>
          <a:bodyPr wrap="none" lIns="0" tIns="0" rIns="0" bIns="0" anchor="ctr" anchorCtr="1">
            <a:noAutofit/>
          </a:bodyPr>
          <a:lstStyle>
            <a:lvl1pPr marL="0" indent="0" algn="ctr">
              <a:buNone/>
              <a:defRPr sz="1000" b="1" cap="all">
                <a:solidFill>
                  <a:schemeClr val="bg1"/>
                </a:solidFill>
              </a:defRPr>
            </a:lvl1pPr>
          </a:lstStyle>
          <a:p>
            <a:pPr lvl="0"/>
            <a:r>
              <a:rPr lang="en-GB" dirty="0"/>
              <a:t>amount</a:t>
            </a:r>
          </a:p>
        </p:txBody>
      </p:sp>
      <p:sp>
        <p:nvSpPr>
          <p:cNvPr id="19" name="Text Placeholder 31">
            <a:extLst>
              <a:ext uri="{FF2B5EF4-FFF2-40B4-BE49-F238E27FC236}">
                <a16:creationId xmlns:a16="http://schemas.microsoft.com/office/drawing/2014/main" id="{81B94DA6-34FD-1545-862D-5677C36AC13A}"/>
              </a:ext>
            </a:extLst>
          </p:cNvPr>
          <p:cNvSpPr>
            <a:spLocks noGrp="1"/>
          </p:cNvSpPr>
          <p:nvPr>
            <p:ph type="body" sz="quarter" idx="51"/>
          </p:nvPr>
        </p:nvSpPr>
        <p:spPr>
          <a:xfrm>
            <a:off x="4198876" y="1128831"/>
            <a:ext cx="756000" cy="756000"/>
          </a:xfrm>
          <a:prstGeom prst="ellipse">
            <a:avLst/>
          </a:prstGeom>
          <a:noFill/>
          <a:ln w="38100">
            <a:solidFill>
              <a:schemeClr val="accent1"/>
            </a:solidFill>
          </a:ln>
        </p:spPr>
        <p:txBody>
          <a:bodyPr wrap="none" lIns="0" tIns="0" rIns="0" bIns="0" anchor="ctr" anchorCtr="1">
            <a:noAutofit/>
          </a:bodyPr>
          <a:lstStyle>
            <a:lvl1pPr marL="0" indent="0" algn="ctr">
              <a:buNone/>
              <a:defRPr sz="1000" b="1" cap="all">
                <a:solidFill>
                  <a:schemeClr val="bg1"/>
                </a:solidFill>
              </a:defRPr>
            </a:lvl1pPr>
          </a:lstStyle>
          <a:p>
            <a:pPr lvl="0"/>
            <a:r>
              <a:rPr lang="en-GB"/>
              <a:t>Click to edit Master text styles</a:t>
            </a:r>
          </a:p>
        </p:txBody>
      </p:sp>
      <p:sp>
        <p:nvSpPr>
          <p:cNvPr id="20" name="Text Placeholder 31">
            <a:extLst>
              <a:ext uri="{FF2B5EF4-FFF2-40B4-BE49-F238E27FC236}">
                <a16:creationId xmlns:a16="http://schemas.microsoft.com/office/drawing/2014/main" id="{E7D161E8-803B-A342-BC40-DE08563D2213}"/>
              </a:ext>
            </a:extLst>
          </p:cNvPr>
          <p:cNvSpPr>
            <a:spLocks noGrp="1"/>
          </p:cNvSpPr>
          <p:nvPr>
            <p:ph type="body" sz="quarter" idx="52" hasCustomPrompt="1"/>
          </p:nvPr>
        </p:nvSpPr>
        <p:spPr>
          <a:xfrm>
            <a:off x="4279876" y="1209831"/>
            <a:ext cx="594000" cy="594000"/>
          </a:xfrm>
          <a:prstGeom prst="ellipse">
            <a:avLst/>
          </a:prstGeom>
          <a:solidFill>
            <a:srgbClr val="60A534"/>
          </a:solidFill>
        </p:spPr>
        <p:txBody>
          <a:bodyPr wrap="none" lIns="0" tIns="0" rIns="0" bIns="0" anchor="ctr" anchorCtr="1">
            <a:noAutofit/>
          </a:bodyPr>
          <a:lstStyle>
            <a:lvl1pPr marL="0" indent="0" algn="ctr">
              <a:buNone/>
              <a:defRPr sz="1000" b="1" cap="all">
                <a:solidFill>
                  <a:schemeClr val="bg1"/>
                </a:solidFill>
              </a:defRPr>
            </a:lvl1pPr>
          </a:lstStyle>
          <a:p>
            <a:pPr lvl="0"/>
            <a:r>
              <a:rPr lang="en-GB" dirty="0"/>
              <a:t>amount</a:t>
            </a:r>
          </a:p>
        </p:txBody>
      </p:sp>
      <p:sp>
        <p:nvSpPr>
          <p:cNvPr id="22" name="Text Placeholder 31">
            <a:extLst>
              <a:ext uri="{FF2B5EF4-FFF2-40B4-BE49-F238E27FC236}">
                <a16:creationId xmlns:a16="http://schemas.microsoft.com/office/drawing/2014/main" id="{7EBF9EFB-4390-A043-AFB6-F6D61B0D1F3D}"/>
              </a:ext>
            </a:extLst>
          </p:cNvPr>
          <p:cNvSpPr>
            <a:spLocks noGrp="1"/>
          </p:cNvSpPr>
          <p:nvPr>
            <p:ph type="body" sz="quarter" idx="54"/>
          </p:nvPr>
        </p:nvSpPr>
        <p:spPr>
          <a:xfrm>
            <a:off x="5610091" y="1308573"/>
            <a:ext cx="2994139" cy="366488"/>
          </a:xfrm>
        </p:spPr>
        <p:txBody>
          <a:bodyPr lIns="144000" tIns="0" rIns="0" bIns="0"/>
          <a:lstStyle>
            <a:lvl1pPr marL="0" indent="0" algn="l">
              <a:buNone/>
              <a:defRPr sz="1000"/>
            </a:lvl1pPr>
          </a:lstStyle>
          <a:p>
            <a:pPr lvl="0"/>
            <a:r>
              <a:rPr lang="en-GB" dirty="0"/>
              <a:t>Click to edit Master text styles</a:t>
            </a:r>
          </a:p>
        </p:txBody>
      </p:sp>
      <p:sp>
        <p:nvSpPr>
          <p:cNvPr id="23" name="Text Placeholder 31">
            <a:extLst>
              <a:ext uri="{FF2B5EF4-FFF2-40B4-BE49-F238E27FC236}">
                <a16:creationId xmlns:a16="http://schemas.microsoft.com/office/drawing/2014/main" id="{363DA44E-3BF1-BF4C-92B9-26FC7361D05C}"/>
              </a:ext>
            </a:extLst>
          </p:cNvPr>
          <p:cNvSpPr>
            <a:spLocks noGrp="1"/>
          </p:cNvSpPr>
          <p:nvPr>
            <p:ph type="body" sz="quarter" idx="55"/>
          </p:nvPr>
        </p:nvSpPr>
        <p:spPr>
          <a:xfrm>
            <a:off x="5610091" y="954980"/>
            <a:ext cx="2994139" cy="288000"/>
          </a:xfrm>
        </p:spPr>
        <p:txBody>
          <a:bodyPr wrap="none" lIns="144000" tIns="36000" rIns="0" bIns="0"/>
          <a:lstStyle>
            <a:lvl1pPr marL="0" indent="0" algn="l">
              <a:buNone/>
              <a:defRPr sz="1000" b="1"/>
            </a:lvl1pPr>
          </a:lstStyle>
          <a:p>
            <a:pPr lvl="0"/>
            <a:r>
              <a:rPr lang="en-GB" dirty="0"/>
              <a:t>Click to edit Master text styles</a:t>
            </a:r>
          </a:p>
        </p:txBody>
      </p:sp>
      <p:sp>
        <p:nvSpPr>
          <p:cNvPr id="34" name="Picture Placeholder 17">
            <a:extLst>
              <a:ext uri="{FF2B5EF4-FFF2-40B4-BE49-F238E27FC236}">
                <a16:creationId xmlns:a16="http://schemas.microsoft.com/office/drawing/2014/main" id="{CD48E54B-DE4E-7B43-B59B-57616C4DABFF}"/>
              </a:ext>
            </a:extLst>
          </p:cNvPr>
          <p:cNvSpPr>
            <a:spLocks noGrp="1"/>
          </p:cNvSpPr>
          <p:nvPr>
            <p:ph type="pic" sz="quarter" idx="57"/>
          </p:nvPr>
        </p:nvSpPr>
        <p:spPr>
          <a:xfrm>
            <a:off x="5610091" y="2547236"/>
            <a:ext cx="2990983" cy="1956502"/>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35" name="Picture Placeholder 17">
            <a:extLst>
              <a:ext uri="{FF2B5EF4-FFF2-40B4-BE49-F238E27FC236}">
                <a16:creationId xmlns:a16="http://schemas.microsoft.com/office/drawing/2014/main" id="{559EDC6D-5532-474E-85C3-540AD17B5D0D}"/>
              </a:ext>
            </a:extLst>
          </p:cNvPr>
          <p:cNvSpPr>
            <a:spLocks noGrp="1"/>
          </p:cNvSpPr>
          <p:nvPr>
            <p:ph type="pic" sz="quarter" idx="58"/>
          </p:nvPr>
        </p:nvSpPr>
        <p:spPr>
          <a:xfrm>
            <a:off x="621778" y="540016"/>
            <a:ext cx="2990983" cy="1956502"/>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41" name="Text Placeholder 31">
            <a:extLst>
              <a:ext uri="{FF2B5EF4-FFF2-40B4-BE49-F238E27FC236}">
                <a16:creationId xmlns:a16="http://schemas.microsoft.com/office/drawing/2014/main" id="{B804723E-0EB4-E948-B339-F1377293C940}"/>
              </a:ext>
            </a:extLst>
          </p:cNvPr>
          <p:cNvSpPr>
            <a:spLocks noGrp="1"/>
          </p:cNvSpPr>
          <p:nvPr>
            <p:ph type="body" sz="quarter" idx="30"/>
          </p:nvPr>
        </p:nvSpPr>
        <p:spPr>
          <a:xfrm>
            <a:off x="611188" y="3318768"/>
            <a:ext cx="2994139" cy="366488"/>
          </a:xfrm>
        </p:spPr>
        <p:txBody>
          <a:bodyPr lIns="144000" tIns="0" rIns="0" bIns="0"/>
          <a:lstStyle>
            <a:lvl1pPr marL="0" indent="0" algn="r">
              <a:buNone/>
              <a:defRPr sz="1000"/>
            </a:lvl1pPr>
          </a:lstStyle>
          <a:p>
            <a:pPr lvl="0"/>
            <a:r>
              <a:rPr lang="en-GB" dirty="0"/>
              <a:t>Click to edit Master text styles</a:t>
            </a:r>
          </a:p>
        </p:txBody>
      </p:sp>
      <p:sp>
        <p:nvSpPr>
          <p:cNvPr id="42" name="Text Placeholder 31">
            <a:extLst>
              <a:ext uri="{FF2B5EF4-FFF2-40B4-BE49-F238E27FC236}">
                <a16:creationId xmlns:a16="http://schemas.microsoft.com/office/drawing/2014/main" id="{FA32A087-CECE-5E4C-8346-960D03B4655B}"/>
              </a:ext>
            </a:extLst>
          </p:cNvPr>
          <p:cNvSpPr>
            <a:spLocks noGrp="1"/>
          </p:cNvSpPr>
          <p:nvPr>
            <p:ph type="body" sz="quarter" idx="31"/>
          </p:nvPr>
        </p:nvSpPr>
        <p:spPr>
          <a:xfrm>
            <a:off x="611188" y="2965175"/>
            <a:ext cx="2994139" cy="288000"/>
          </a:xfrm>
        </p:spPr>
        <p:txBody>
          <a:bodyPr wrap="none" lIns="144000" tIns="36000" rIns="0" bIns="0"/>
          <a:lstStyle>
            <a:lvl1pPr marL="0" indent="0" algn="r">
              <a:buNone/>
              <a:defRPr sz="1000" b="1"/>
            </a:lvl1pPr>
          </a:lstStyle>
          <a:p>
            <a:pPr lvl="0"/>
            <a:r>
              <a:rPr lang="en-GB" dirty="0"/>
              <a:t>Click to edit Master text styles</a:t>
            </a:r>
          </a:p>
        </p:txBody>
      </p:sp>
      <p:sp>
        <p:nvSpPr>
          <p:cNvPr id="13" name="Slide Number Placeholder 5">
            <a:extLst>
              <a:ext uri="{FF2B5EF4-FFF2-40B4-BE49-F238E27FC236}">
                <a16:creationId xmlns:a16="http://schemas.microsoft.com/office/drawing/2014/main" id="{D2882FE1-CE8D-8741-BE2D-ECAC9627EB18}"/>
              </a:ext>
            </a:extLst>
          </p:cNvPr>
          <p:cNvSpPr>
            <a:spLocks noGrp="1"/>
          </p:cNvSpPr>
          <p:nvPr>
            <p:ph type="sldNum" sz="quarter" idx="59"/>
          </p:nvPr>
        </p:nvSpPr>
        <p:spPr>
          <a:xfrm>
            <a:off x="8532813" y="4797933"/>
            <a:ext cx="363598" cy="345567"/>
          </a:xfrm>
          <a:prstGeom prst="rect">
            <a:avLst/>
          </a:prstGeom>
        </p:spPr>
        <p:txBody>
          <a:bodyPr/>
          <a:lstStyle>
            <a:lvl1pPr>
              <a:defRPr>
                <a:solidFill>
                  <a:srgbClr val="61A534"/>
                </a:solidFill>
              </a:defRPr>
            </a:lvl1pPr>
          </a:lstStyle>
          <a:p>
            <a:fld id="{F23D0CBC-E2D1-2A47-855D-05C7C0833055}" type="slidenum">
              <a:rPr lang="en-US"/>
              <a:pPr/>
              <a:t>‹#›</a:t>
            </a:fld>
            <a:endParaRPr lang="en-US"/>
          </a:p>
        </p:txBody>
      </p:sp>
    </p:spTree>
    <p:extLst>
      <p:ext uri="{BB962C8B-B14F-4D97-AF65-F5344CB8AC3E}">
        <p14:creationId xmlns:p14="http://schemas.microsoft.com/office/powerpoint/2010/main" val="101550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mount, Text + Pic_final">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AFFDB410-7F7F-534F-9315-C6F380803B1C}"/>
              </a:ext>
            </a:extLst>
          </p:cNvPr>
          <p:cNvCxnSpPr>
            <a:cxnSpLocks/>
          </p:cNvCxnSpPr>
          <p:nvPr userDrawn="1"/>
        </p:nvCxnSpPr>
        <p:spPr bwMode="auto">
          <a:xfrm>
            <a:off x="4575175" y="58738"/>
            <a:ext cx="0" cy="3367087"/>
          </a:xfrm>
          <a:prstGeom prst="line">
            <a:avLst/>
          </a:prstGeom>
          <a:ln w="25400" cap="sq">
            <a:solidFill>
              <a:schemeClr val="bg1">
                <a:lumMod val="75000"/>
              </a:schemeClr>
            </a:solidFill>
            <a:headEnd type="none" w="lg" len="lg"/>
            <a:tailEnd type="oval" w="lg" len="lg"/>
          </a:ln>
        </p:spPr>
        <p:style>
          <a:lnRef idx="1">
            <a:schemeClr val="accent1"/>
          </a:lnRef>
          <a:fillRef idx="0">
            <a:schemeClr val="accent1"/>
          </a:fillRef>
          <a:effectRef idx="0">
            <a:schemeClr val="accent1"/>
          </a:effectRef>
          <a:fontRef idx="minor">
            <a:schemeClr val="tx1"/>
          </a:fontRef>
        </p:style>
      </p:cxnSp>
      <p:sp>
        <p:nvSpPr>
          <p:cNvPr id="57" name="Text Placeholder 31"/>
          <p:cNvSpPr>
            <a:spLocks noGrp="1"/>
          </p:cNvSpPr>
          <p:nvPr>
            <p:ph type="body" sz="quarter" idx="46"/>
          </p:nvPr>
        </p:nvSpPr>
        <p:spPr>
          <a:xfrm>
            <a:off x="4198876" y="1835074"/>
            <a:ext cx="756000" cy="756000"/>
          </a:xfrm>
          <a:prstGeom prst="ellipse">
            <a:avLst/>
          </a:prstGeom>
          <a:noFill/>
          <a:ln w="38100">
            <a:solidFill>
              <a:schemeClr val="accent1"/>
            </a:solidFill>
          </a:ln>
        </p:spPr>
        <p:txBody>
          <a:bodyPr wrap="none" lIns="0" tIns="0" rIns="0" bIns="0" anchor="ctr" anchorCtr="1">
            <a:noAutofit/>
          </a:bodyPr>
          <a:lstStyle>
            <a:lvl1pPr marL="0" indent="0" algn="ctr">
              <a:buNone/>
              <a:defRPr sz="1000" b="1" cap="all">
                <a:solidFill>
                  <a:schemeClr val="bg1"/>
                </a:solidFill>
              </a:defRPr>
            </a:lvl1pPr>
          </a:lstStyle>
          <a:p>
            <a:pPr lvl="0"/>
            <a:r>
              <a:rPr lang="en-GB"/>
              <a:t>Click to edit Master text styles</a:t>
            </a:r>
          </a:p>
        </p:txBody>
      </p:sp>
      <p:sp>
        <p:nvSpPr>
          <p:cNvPr id="52" name="Text Placeholder 31"/>
          <p:cNvSpPr>
            <a:spLocks noGrp="1"/>
          </p:cNvSpPr>
          <p:nvPr>
            <p:ph type="body" sz="quarter" idx="30"/>
          </p:nvPr>
        </p:nvSpPr>
        <p:spPr>
          <a:xfrm>
            <a:off x="611188" y="2025229"/>
            <a:ext cx="2994139" cy="366488"/>
          </a:xfrm>
        </p:spPr>
        <p:txBody>
          <a:bodyPr lIns="144000" tIns="0" rIns="0" bIns="0"/>
          <a:lstStyle>
            <a:lvl1pPr marL="0" indent="0" algn="r">
              <a:buNone/>
              <a:defRPr sz="1000"/>
            </a:lvl1pPr>
          </a:lstStyle>
          <a:p>
            <a:pPr lvl="0"/>
            <a:r>
              <a:rPr lang="en-GB" dirty="0"/>
              <a:t>Click to edit Master text styles</a:t>
            </a:r>
          </a:p>
        </p:txBody>
      </p:sp>
      <p:sp>
        <p:nvSpPr>
          <p:cNvPr id="53" name="Text Placeholder 31"/>
          <p:cNvSpPr>
            <a:spLocks noGrp="1"/>
          </p:cNvSpPr>
          <p:nvPr>
            <p:ph type="body" sz="quarter" idx="31"/>
          </p:nvPr>
        </p:nvSpPr>
        <p:spPr>
          <a:xfrm>
            <a:off x="611188" y="1671636"/>
            <a:ext cx="2994139" cy="288000"/>
          </a:xfrm>
        </p:spPr>
        <p:txBody>
          <a:bodyPr wrap="none" lIns="144000" tIns="36000" rIns="0" bIns="0"/>
          <a:lstStyle>
            <a:lvl1pPr marL="0" indent="0" algn="r">
              <a:buNone/>
              <a:defRPr sz="1000" b="1"/>
            </a:lvl1pPr>
          </a:lstStyle>
          <a:p>
            <a:pPr lvl="0"/>
            <a:r>
              <a:rPr lang="en-GB" dirty="0"/>
              <a:t>Click to edit Master text styles</a:t>
            </a:r>
          </a:p>
        </p:txBody>
      </p:sp>
      <p:sp>
        <p:nvSpPr>
          <p:cNvPr id="55" name="Text Placeholder 31"/>
          <p:cNvSpPr>
            <a:spLocks noGrp="1"/>
          </p:cNvSpPr>
          <p:nvPr>
            <p:ph type="body" sz="quarter" idx="45" hasCustomPrompt="1"/>
          </p:nvPr>
        </p:nvSpPr>
        <p:spPr>
          <a:xfrm>
            <a:off x="4279876" y="1916074"/>
            <a:ext cx="594000" cy="594000"/>
          </a:xfrm>
          <a:prstGeom prst="ellipse">
            <a:avLst/>
          </a:prstGeom>
          <a:solidFill>
            <a:srgbClr val="60A534"/>
          </a:solidFill>
        </p:spPr>
        <p:txBody>
          <a:bodyPr wrap="none" lIns="0" tIns="0" rIns="0" bIns="0" anchor="ctr" anchorCtr="1">
            <a:noAutofit/>
          </a:bodyPr>
          <a:lstStyle>
            <a:lvl1pPr marL="0" indent="0" algn="ctr">
              <a:buNone/>
              <a:defRPr sz="1000" b="1" cap="all">
                <a:solidFill>
                  <a:schemeClr val="bg1"/>
                </a:solidFill>
              </a:defRPr>
            </a:lvl1pPr>
          </a:lstStyle>
          <a:p>
            <a:pPr lvl="0"/>
            <a:r>
              <a:rPr lang="en-GB" dirty="0"/>
              <a:t>amount</a:t>
            </a:r>
          </a:p>
        </p:txBody>
      </p:sp>
      <p:sp>
        <p:nvSpPr>
          <p:cNvPr id="21" name="Text Placeholder 31">
            <a:extLst>
              <a:ext uri="{FF2B5EF4-FFF2-40B4-BE49-F238E27FC236}">
                <a16:creationId xmlns:a16="http://schemas.microsoft.com/office/drawing/2014/main" id="{D25494BE-9ACA-6640-B72E-AFED1F82DEEE}"/>
              </a:ext>
            </a:extLst>
          </p:cNvPr>
          <p:cNvSpPr>
            <a:spLocks noGrp="1"/>
          </p:cNvSpPr>
          <p:nvPr>
            <p:ph type="body" sz="quarter" idx="44" hasCustomPrompt="1"/>
          </p:nvPr>
        </p:nvSpPr>
        <p:spPr>
          <a:xfrm>
            <a:off x="611188" y="3546426"/>
            <a:ext cx="7920623" cy="458757"/>
          </a:xfrm>
        </p:spPr>
        <p:txBody>
          <a:bodyPr wrap="none" lIns="0" tIns="72000" rIns="0" bIns="108000">
            <a:noAutofit/>
          </a:bodyPr>
          <a:lstStyle>
            <a:lvl1pPr marL="0" indent="0" algn="ctr">
              <a:buNone/>
              <a:defRPr sz="1800" b="1" cap="all" baseline="0">
                <a:solidFill>
                  <a:srgbClr val="60A534"/>
                </a:solidFill>
              </a:defRPr>
            </a:lvl1pPr>
          </a:lstStyle>
          <a:p>
            <a:pPr lvl="0"/>
            <a:r>
              <a:rPr lang="en-GB" dirty="0"/>
              <a:t>Finishing point</a:t>
            </a:r>
          </a:p>
        </p:txBody>
      </p:sp>
      <p:sp>
        <p:nvSpPr>
          <p:cNvPr id="25" name="Picture Placeholder 17">
            <a:extLst>
              <a:ext uri="{FF2B5EF4-FFF2-40B4-BE49-F238E27FC236}">
                <a16:creationId xmlns:a16="http://schemas.microsoft.com/office/drawing/2014/main" id="{4EEF738D-AB69-F844-8B8F-B758653E94F7}"/>
              </a:ext>
            </a:extLst>
          </p:cNvPr>
          <p:cNvSpPr>
            <a:spLocks noGrp="1"/>
          </p:cNvSpPr>
          <p:nvPr>
            <p:ph type="pic" sz="quarter" idx="57"/>
          </p:nvPr>
        </p:nvSpPr>
        <p:spPr>
          <a:xfrm>
            <a:off x="5610091" y="1238826"/>
            <a:ext cx="2990983" cy="1956502"/>
          </a:xfrm>
          <a:prstGeom prst="rect">
            <a:avLst/>
          </a:prstGeom>
          <a:solidFill>
            <a:schemeClr val="bg1">
              <a:lumMod val="85000"/>
            </a:schemeClr>
          </a:solidFill>
        </p:spPr>
        <p:txBody>
          <a:bodyPr/>
          <a:lstStyle>
            <a:lvl1pPr marL="0" indent="0">
              <a:buNone/>
              <a:defRPr sz="600"/>
            </a:lvl1pPr>
          </a:lstStyle>
          <a:p>
            <a:pPr lvl="0"/>
            <a:endParaRPr lang="en-US" noProof="0"/>
          </a:p>
        </p:txBody>
      </p:sp>
      <p:sp>
        <p:nvSpPr>
          <p:cNvPr id="9" name="Slide Number Placeholder 5">
            <a:extLst>
              <a:ext uri="{FF2B5EF4-FFF2-40B4-BE49-F238E27FC236}">
                <a16:creationId xmlns:a16="http://schemas.microsoft.com/office/drawing/2014/main" id="{3AC2CCAF-0E23-9C4A-854C-F6D24F28C460}"/>
              </a:ext>
            </a:extLst>
          </p:cNvPr>
          <p:cNvSpPr>
            <a:spLocks noGrp="1"/>
          </p:cNvSpPr>
          <p:nvPr>
            <p:ph type="sldNum" sz="quarter" idx="58"/>
          </p:nvPr>
        </p:nvSpPr>
        <p:spPr>
          <a:xfrm>
            <a:off x="8532813" y="4797933"/>
            <a:ext cx="363598" cy="345567"/>
          </a:xfrm>
          <a:prstGeom prst="rect">
            <a:avLst/>
          </a:prstGeom>
        </p:spPr>
        <p:txBody>
          <a:bodyPr/>
          <a:lstStyle>
            <a:lvl1pPr>
              <a:defRPr>
                <a:solidFill>
                  <a:srgbClr val="61A534"/>
                </a:solidFill>
              </a:defRPr>
            </a:lvl1pPr>
          </a:lstStyle>
          <a:p>
            <a:fld id="{845B6FE4-B262-DD49-9772-D958992CD9F1}" type="slidenum">
              <a:rPr lang="en-US"/>
              <a:pPr/>
              <a:t>‹#›</a:t>
            </a:fld>
            <a:endParaRPr lang="en-US"/>
          </a:p>
        </p:txBody>
      </p:sp>
    </p:spTree>
    <p:extLst>
      <p:ext uri="{BB962C8B-B14F-4D97-AF65-F5344CB8AC3E}">
        <p14:creationId xmlns:p14="http://schemas.microsoft.com/office/powerpoint/2010/main" val="27946577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ptop_Title+Content_Righ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val="0"/>
              </a:ext>
            </a:extLst>
          </a:blip>
          <a:srcRect l="4791" r="4791"/>
          <a:stretch>
            <a:fillRect/>
          </a:stretch>
        </p:blipFill>
        <p:spPr bwMode="auto">
          <a:xfrm>
            <a:off x="-762000" y="1035050"/>
            <a:ext cx="5006975" cy="431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50CB8D32-C888-0148-B413-84536F86AEF9}"/>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0" name="Picture Placeholder 2">
            <a:extLst>
              <a:ext uri="{FF2B5EF4-FFF2-40B4-BE49-F238E27FC236}">
                <a16:creationId xmlns:a16="http://schemas.microsoft.com/office/drawing/2014/main" id="{BCF59677-F644-A249-9B9F-5CBAF9A0EED3}"/>
              </a:ext>
            </a:extLst>
          </p:cNvPr>
          <p:cNvSpPr>
            <a:spLocks noGrp="1"/>
          </p:cNvSpPr>
          <p:nvPr>
            <p:ph type="pic" sz="quarter" idx="13"/>
          </p:nvPr>
        </p:nvSpPr>
        <p:spPr>
          <a:xfrm>
            <a:off x="-138833" y="1815869"/>
            <a:ext cx="3703320" cy="2302328"/>
          </a:xfrm>
          <a:prstGeom prst="rect">
            <a:avLst/>
          </a:prstGeom>
        </p:spPr>
        <p:txBody>
          <a:bodyPr rtlCol="0">
            <a:normAutofit/>
          </a:bodyPr>
          <a:lstStyle>
            <a:lvl1pPr marL="0" indent="0">
              <a:buNone/>
              <a:defRPr>
                <a:solidFill>
                  <a:schemeClr val="bg1"/>
                </a:solidFill>
                <a:latin typeface="Arial"/>
              </a:defRPr>
            </a:lvl1pPr>
          </a:lstStyle>
          <a:p>
            <a:pPr lvl="0"/>
            <a:endParaRPr lang="id-ID" noProof="0" dirty="0"/>
          </a:p>
        </p:txBody>
      </p:sp>
      <p:sp>
        <p:nvSpPr>
          <p:cNvPr id="35" name="Text Placeholder 31">
            <a:extLst>
              <a:ext uri="{FF2B5EF4-FFF2-40B4-BE49-F238E27FC236}">
                <a16:creationId xmlns:a16="http://schemas.microsoft.com/office/drawing/2014/main" id="{667FA843-5DF5-8B46-B1F4-D0AC1BFF3071}"/>
              </a:ext>
            </a:extLst>
          </p:cNvPr>
          <p:cNvSpPr>
            <a:spLocks noGrp="1"/>
          </p:cNvSpPr>
          <p:nvPr>
            <p:ph type="body" sz="quarter" idx="54"/>
          </p:nvPr>
        </p:nvSpPr>
        <p:spPr>
          <a:xfrm>
            <a:off x="4900813" y="2434302"/>
            <a:ext cx="3559016" cy="366488"/>
          </a:xfrm>
        </p:spPr>
        <p:txBody>
          <a:bodyPr lIns="144000" tIns="0" rIns="0" bIns="0"/>
          <a:lstStyle>
            <a:lvl1pPr marL="0" indent="0" algn="l">
              <a:buNone/>
              <a:defRPr sz="1000"/>
            </a:lvl1pPr>
          </a:lstStyle>
          <a:p>
            <a:pPr lvl="0"/>
            <a:r>
              <a:rPr lang="en-GB" dirty="0"/>
              <a:t>Click to edit Master text styles</a:t>
            </a:r>
          </a:p>
        </p:txBody>
      </p:sp>
      <p:sp>
        <p:nvSpPr>
          <p:cNvPr id="36" name="Text Placeholder 31">
            <a:extLst>
              <a:ext uri="{FF2B5EF4-FFF2-40B4-BE49-F238E27FC236}">
                <a16:creationId xmlns:a16="http://schemas.microsoft.com/office/drawing/2014/main" id="{01D2FFE7-72BC-8D46-A715-C5C43B050BC5}"/>
              </a:ext>
            </a:extLst>
          </p:cNvPr>
          <p:cNvSpPr>
            <a:spLocks noGrp="1"/>
          </p:cNvSpPr>
          <p:nvPr>
            <p:ph type="body" sz="quarter" idx="55"/>
          </p:nvPr>
        </p:nvSpPr>
        <p:spPr>
          <a:xfrm>
            <a:off x="4900813" y="2080709"/>
            <a:ext cx="3559016" cy="288000"/>
          </a:xfrm>
        </p:spPr>
        <p:txBody>
          <a:bodyPr wrap="none" lIns="144000" tIns="36000" rIns="0" bIns="0"/>
          <a:lstStyle>
            <a:lvl1pPr marL="0" indent="0" algn="l">
              <a:buNone/>
              <a:defRPr sz="1000" b="1"/>
            </a:lvl1pPr>
          </a:lstStyle>
          <a:p>
            <a:pPr lvl="0"/>
            <a:r>
              <a:rPr lang="en-GB" dirty="0"/>
              <a:t>Click to edit Master text styles</a:t>
            </a:r>
          </a:p>
        </p:txBody>
      </p:sp>
      <p:sp>
        <p:nvSpPr>
          <p:cNvPr id="9" name="Slide Number Placeholder 5">
            <a:extLst>
              <a:ext uri="{FF2B5EF4-FFF2-40B4-BE49-F238E27FC236}">
                <a16:creationId xmlns:a16="http://schemas.microsoft.com/office/drawing/2014/main" id="{6FAFBC5D-C59F-CA4E-B9D0-855792A20D7A}"/>
              </a:ext>
            </a:extLst>
          </p:cNvPr>
          <p:cNvSpPr>
            <a:spLocks noGrp="1"/>
          </p:cNvSpPr>
          <p:nvPr>
            <p:ph type="sldNum" sz="quarter" idx="56"/>
          </p:nvPr>
        </p:nvSpPr>
        <p:spPr>
          <a:xfrm>
            <a:off x="8532813" y="4797933"/>
            <a:ext cx="363598" cy="345567"/>
          </a:xfrm>
          <a:prstGeom prst="rect">
            <a:avLst/>
          </a:prstGeom>
        </p:spPr>
        <p:txBody>
          <a:bodyPr/>
          <a:lstStyle>
            <a:lvl1pPr>
              <a:defRPr>
                <a:solidFill>
                  <a:srgbClr val="61A534"/>
                </a:solidFill>
              </a:defRPr>
            </a:lvl1pPr>
          </a:lstStyle>
          <a:p>
            <a:fld id="{02FF3FF1-EB1E-9342-BC8A-5A2195942F70}" type="slidenum">
              <a:rPr lang="en-US"/>
              <a:pPr/>
              <a:t>‹#›</a:t>
            </a:fld>
            <a:endParaRPr lang="en-US"/>
          </a:p>
        </p:txBody>
      </p:sp>
    </p:spTree>
    <p:extLst>
      <p:ext uri="{BB962C8B-B14F-4D97-AF65-F5344CB8AC3E}">
        <p14:creationId xmlns:p14="http://schemas.microsoft.com/office/powerpoint/2010/main" val="17894601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ptop_Title+Content_Left">
    <p:spTree>
      <p:nvGrpSpPr>
        <p:cNvPr id="1" name=""/>
        <p:cNvGrpSpPr/>
        <p:nvPr/>
      </p:nvGrpSpPr>
      <p:grpSpPr>
        <a:xfrm>
          <a:off x="0" y="0"/>
          <a:ext cx="0" cy="0"/>
          <a:chOff x="0" y="0"/>
          <a:chExt cx="0" cy="0"/>
        </a:xfrm>
      </p:grpSpPr>
      <p:pic>
        <p:nvPicPr>
          <p:cNvPr id="7" name="Picture 6"/>
          <p:cNvPicPr>
            <a:picLocks noChangeAspect="1"/>
          </p:cNvPicPr>
          <p:nvPr userDrawn="1"/>
        </p:nvPicPr>
        <p:blipFill>
          <a:blip cstate="email">
            <a:extLst>
              <a:ext uri="{28A0092B-C50C-407E-A947-70E740481C1C}">
                <a14:useLocalDpi xmlns:a14="http://schemas.microsoft.com/office/drawing/2010/main" val="0"/>
              </a:ext>
            </a:extLst>
          </a:blip>
          <a:srcRect l="4791" r="4791"/>
          <a:stretch>
            <a:fillRect/>
          </a:stretch>
        </p:blipFill>
        <p:spPr bwMode="auto">
          <a:xfrm>
            <a:off x="4992688" y="1035050"/>
            <a:ext cx="5006975" cy="431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0C83C507-CC94-7A40-8033-5976DCEC2A74}"/>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0" name="Picture Placeholder 2">
            <a:extLst>
              <a:ext uri="{FF2B5EF4-FFF2-40B4-BE49-F238E27FC236}">
                <a16:creationId xmlns:a16="http://schemas.microsoft.com/office/drawing/2014/main" id="{BCF59677-F644-A249-9B9F-5CBAF9A0EED3}"/>
              </a:ext>
            </a:extLst>
          </p:cNvPr>
          <p:cNvSpPr>
            <a:spLocks noGrp="1"/>
          </p:cNvSpPr>
          <p:nvPr>
            <p:ph type="pic" sz="quarter" idx="13"/>
          </p:nvPr>
        </p:nvSpPr>
        <p:spPr>
          <a:xfrm>
            <a:off x="5615193" y="1815869"/>
            <a:ext cx="3703320" cy="2302328"/>
          </a:xfrm>
          <a:prstGeom prst="rect">
            <a:avLst/>
          </a:prstGeom>
        </p:spPr>
        <p:txBody>
          <a:bodyPr rtlCol="0">
            <a:normAutofit/>
          </a:bodyPr>
          <a:lstStyle>
            <a:lvl1pPr marL="0" indent="0">
              <a:buNone/>
              <a:defRPr>
                <a:solidFill>
                  <a:schemeClr val="bg1"/>
                </a:solidFill>
                <a:latin typeface="Arial"/>
              </a:defRPr>
            </a:lvl1pPr>
          </a:lstStyle>
          <a:p>
            <a:pPr lvl="0"/>
            <a:endParaRPr lang="id-ID" noProof="0" dirty="0"/>
          </a:p>
        </p:txBody>
      </p:sp>
      <p:sp>
        <p:nvSpPr>
          <p:cNvPr id="33" name="Text Placeholder 31">
            <a:extLst>
              <a:ext uri="{FF2B5EF4-FFF2-40B4-BE49-F238E27FC236}">
                <a16:creationId xmlns:a16="http://schemas.microsoft.com/office/drawing/2014/main" id="{65CD7341-B7EB-8441-9B43-93066CDDB884}"/>
              </a:ext>
            </a:extLst>
          </p:cNvPr>
          <p:cNvSpPr>
            <a:spLocks noGrp="1"/>
          </p:cNvSpPr>
          <p:nvPr>
            <p:ph type="body" sz="quarter" idx="54"/>
          </p:nvPr>
        </p:nvSpPr>
        <p:spPr>
          <a:xfrm>
            <a:off x="752554" y="2434302"/>
            <a:ext cx="3559016" cy="366488"/>
          </a:xfrm>
        </p:spPr>
        <p:txBody>
          <a:bodyPr lIns="144000" tIns="0" rIns="0" bIns="0"/>
          <a:lstStyle>
            <a:lvl1pPr marL="0" indent="0" algn="r">
              <a:buNone/>
              <a:defRPr sz="1000"/>
            </a:lvl1pPr>
          </a:lstStyle>
          <a:p>
            <a:pPr lvl="0"/>
            <a:r>
              <a:rPr lang="en-GB" dirty="0"/>
              <a:t>Click to edit Master text styles</a:t>
            </a:r>
          </a:p>
        </p:txBody>
      </p:sp>
      <p:sp>
        <p:nvSpPr>
          <p:cNvPr id="34" name="Text Placeholder 31">
            <a:extLst>
              <a:ext uri="{FF2B5EF4-FFF2-40B4-BE49-F238E27FC236}">
                <a16:creationId xmlns:a16="http://schemas.microsoft.com/office/drawing/2014/main" id="{A0EAF54C-6B94-3744-A95B-E2032A025542}"/>
              </a:ext>
            </a:extLst>
          </p:cNvPr>
          <p:cNvSpPr>
            <a:spLocks noGrp="1"/>
          </p:cNvSpPr>
          <p:nvPr>
            <p:ph type="body" sz="quarter" idx="55"/>
          </p:nvPr>
        </p:nvSpPr>
        <p:spPr>
          <a:xfrm>
            <a:off x="752554" y="2080709"/>
            <a:ext cx="3559016" cy="288000"/>
          </a:xfrm>
        </p:spPr>
        <p:txBody>
          <a:bodyPr wrap="none" lIns="144000" tIns="36000" rIns="0" bIns="0"/>
          <a:lstStyle>
            <a:lvl1pPr marL="0" indent="0" algn="r">
              <a:buNone/>
              <a:defRPr sz="1000" b="1"/>
            </a:lvl1pPr>
          </a:lstStyle>
          <a:p>
            <a:pPr lvl="0"/>
            <a:r>
              <a:rPr lang="en-GB" dirty="0"/>
              <a:t>Click to edit Master text styles</a:t>
            </a:r>
          </a:p>
        </p:txBody>
      </p:sp>
      <p:sp>
        <p:nvSpPr>
          <p:cNvPr id="9" name="Slide Number Placeholder 5">
            <a:extLst>
              <a:ext uri="{FF2B5EF4-FFF2-40B4-BE49-F238E27FC236}">
                <a16:creationId xmlns:a16="http://schemas.microsoft.com/office/drawing/2014/main" id="{938A4463-C0AA-A641-A203-8707E1E20F27}"/>
              </a:ext>
            </a:extLst>
          </p:cNvPr>
          <p:cNvSpPr>
            <a:spLocks noGrp="1"/>
          </p:cNvSpPr>
          <p:nvPr>
            <p:ph type="sldNum" sz="quarter" idx="56"/>
          </p:nvPr>
        </p:nvSpPr>
        <p:spPr>
          <a:xfrm>
            <a:off x="8532813" y="4797933"/>
            <a:ext cx="363598" cy="345567"/>
          </a:xfrm>
          <a:prstGeom prst="rect">
            <a:avLst/>
          </a:prstGeom>
        </p:spPr>
        <p:txBody>
          <a:bodyPr/>
          <a:lstStyle>
            <a:lvl1pPr>
              <a:defRPr>
                <a:solidFill>
                  <a:srgbClr val="61A534"/>
                </a:solidFill>
              </a:defRPr>
            </a:lvl1pPr>
          </a:lstStyle>
          <a:p>
            <a:fld id="{7472DC62-26CD-A342-B4B6-5D2FA1A34F55}" type="slidenum">
              <a:rPr lang="en-US"/>
              <a:pPr/>
              <a:t>‹#›</a:t>
            </a:fld>
            <a:endParaRPr lang="en-US"/>
          </a:p>
        </p:txBody>
      </p:sp>
    </p:spTree>
    <p:extLst>
      <p:ext uri="{BB962C8B-B14F-4D97-AF65-F5344CB8AC3E}">
        <p14:creationId xmlns:p14="http://schemas.microsoft.com/office/powerpoint/2010/main" val="242113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ation Title_Green BG">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1BE0EA-1C29-9345-894B-5CCC1DF6B9E1}"/>
              </a:ext>
            </a:extLst>
          </p:cNvPr>
          <p:cNvSpPr txBox="1">
            <a:spLocks noChangeArrowheads="1"/>
          </p:cNvSpPr>
          <p:nvPr userDrawn="1"/>
        </p:nvSpPr>
        <p:spPr bwMode="auto">
          <a:xfrm>
            <a:off x="611188" y="4294757"/>
            <a:ext cx="2092325" cy="293688"/>
          </a:xfrm>
          <a:prstGeom prst="rect">
            <a:avLst/>
          </a:prstGeom>
          <a:noFill/>
          <a:ln>
            <a:noFill/>
          </a:ln>
        </p:spPr>
        <p:txBody>
          <a:bodyPr lIns="0" tIns="108000" bIns="0" anchor="b">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Calibri"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Calibri"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Calibri"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Calibri" charset="0"/>
                <a:ea typeface="ＭＳ Ｐゴシック" charset="0"/>
              </a:defRPr>
            </a:lvl9pPr>
          </a:lstStyle>
          <a:p>
            <a:pPr>
              <a:defRPr/>
            </a:pPr>
            <a:r>
              <a:rPr lang="en-US" sz="1200" dirty="0">
                <a:solidFill>
                  <a:srgbClr val="FFFFFF"/>
                </a:solidFill>
                <a:latin typeface="Arial" charset="0"/>
                <a:cs typeface="Arial" charset="0"/>
              </a:rPr>
              <a:t>www.oxfam.org.uk</a:t>
            </a:r>
          </a:p>
        </p:txBody>
      </p:sp>
      <p:sp>
        <p:nvSpPr>
          <p:cNvPr id="12" name="Text Placeholder 10"/>
          <p:cNvSpPr>
            <a:spLocks noGrp="1"/>
          </p:cNvSpPr>
          <p:nvPr>
            <p:ph type="body" sz="quarter" idx="11" hasCustomPrompt="1"/>
          </p:nvPr>
        </p:nvSpPr>
        <p:spPr>
          <a:xfrm>
            <a:off x="596861" y="1815034"/>
            <a:ext cx="8004213" cy="307777"/>
          </a:xfrm>
        </p:spPr>
        <p:txBody>
          <a:bodyPr lIns="0" tIns="0" rIns="0" bIns="0">
            <a:spAutoFit/>
          </a:bodyPr>
          <a:lstStyle>
            <a:lvl1pPr marL="0" indent="0">
              <a:spcBef>
                <a:spcPts val="0"/>
              </a:spcBef>
              <a:buNone/>
              <a:defRPr sz="2000" b="0" baseline="0">
                <a:solidFill>
                  <a:schemeClr val="bg1"/>
                </a:solidFill>
              </a:defRPr>
            </a:lvl1pPr>
          </a:lstStyle>
          <a:p>
            <a:pPr lvl="0"/>
            <a:r>
              <a:rPr lang="en-GB" dirty="0"/>
              <a:t>Support information</a:t>
            </a:r>
          </a:p>
        </p:txBody>
      </p:sp>
      <p:sp>
        <p:nvSpPr>
          <p:cNvPr id="7" name="Title 1"/>
          <p:cNvSpPr>
            <a:spLocks noGrp="1"/>
          </p:cNvSpPr>
          <p:nvPr>
            <p:ph type="title" hasCustomPrompt="1"/>
          </p:nvPr>
        </p:nvSpPr>
        <p:spPr>
          <a:xfrm>
            <a:off x="599793" y="975145"/>
            <a:ext cx="8065235" cy="772107"/>
          </a:xfrm>
        </p:spPr>
        <p:txBody>
          <a:bodyPr wrap="square" lIns="0" tIns="108000" anchor="b" anchorCtr="0"/>
          <a:lstStyle>
            <a:lvl1pPr>
              <a:defRPr sz="3600" baseline="0">
                <a:solidFill>
                  <a:schemeClr val="bg1"/>
                </a:solidFill>
                <a:latin typeface="Arial" panose="020B0604020202020204" pitchFamily="34" charset="0"/>
              </a:defRPr>
            </a:lvl1pPr>
          </a:lstStyle>
          <a:p>
            <a:r>
              <a:rPr lang="en-US" dirty="0"/>
              <a:t>Presentation title</a:t>
            </a:r>
            <a:endParaRPr lang="en-GB" dirty="0"/>
          </a:p>
        </p:txBody>
      </p:sp>
      <p:sp>
        <p:nvSpPr>
          <p:cNvPr id="11" name="Text Placeholder 10">
            <a:extLst>
              <a:ext uri="{FF2B5EF4-FFF2-40B4-BE49-F238E27FC236}">
                <a16:creationId xmlns:a16="http://schemas.microsoft.com/office/drawing/2014/main" id="{EC4A7C9F-1659-9D43-8ECC-BA1C716F4474}"/>
              </a:ext>
            </a:extLst>
          </p:cNvPr>
          <p:cNvSpPr>
            <a:spLocks noGrp="1"/>
          </p:cNvSpPr>
          <p:nvPr>
            <p:ph type="body" sz="quarter" idx="12" hasCustomPrompt="1"/>
          </p:nvPr>
        </p:nvSpPr>
        <p:spPr>
          <a:xfrm>
            <a:off x="603180" y="3168304"/>
            <a:ext cx="5544608" cy="230832"/>
          </a:xfrm>
        </p:spPr>
        <p:txBody>
          <a:bodyPr lIns="0" tIns="0" rIns="0" bIns="0">
            <a:spAutoFit/>
          </a:bodyPr>
          <a:lstStyle>
            <a:lvl1pPr marL="0" indent="0">
              <a:spcBef>
                <a:spcPts val="0"/>
              </a:spcBef>
              <a:buNone/>
              <a:defRPr sz="1500" b="0" baseline="0">
                <a:solidFill>
                  <a:schemeClr val="bg1"/>
                </a:solidFill>
              </a:defRPr>
            </a:lvl1pPr>
          </a:lstStyle>
          <a:p>
            <a:pPr lvl="0"/>
            <a:r>
              <a:rPr lang="en-GB" dirty="0"/>
              <a:t>Date if required</a:t>
            </a:r>
          </a:p>
        </p:txBody>
      </p:sp>
    </p:spTree>
    <p:extLst>
      <p:ext uri="{BB962C8B-B14F-4D97-AF65-F5344CB8AC3E}">
        <p14:creationId xmlns:p14="http://schemas.microsoft.com/office/powerpoint/2010/main" val="40801908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and/Phone_Title+Content_Right">
    <p:spTree>
      <p:nvGrpSpPr>
        <p:cNvPr id="1" name=""/>
        <p:cNvGrpSpPr/>
        <p:nvPr/>
      </p:nvGrpSpPr>
      <p:grpSpPr>
        <a:xfrm>
          <a:off x="0" y="0"/>
          <a:ext cx="0" cy="0"/>
          <a:chOff x="0" y="0"/>
          <a:chExt cx="0" cy="0"/>
        </a:xfrm>
      </p:grpSpPr>
      <p:pic>
        <p:nvPicPr>
          <p:cNvPr id="7" name="Picture 6" descr="iphone-mockup-white.pn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1573213"/>
            <a:ext cx="4352925" cy="459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4BA6D400-1FD8-5B44-9BAA-204008DF967E}"/>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3" name="Text Placeholder 31">
            <a:extLst>
              <a:ext uri="{FF2B5EF4-FFF2-40B4-BE49-F238E27FC236}">
                <a16:creationId xmlns:a16="http://schemas.microsoft.com/office/drawing/2014/main" id="{65CD7341-B7EB-8441-9B43-93066CDDB884}"/>
              </a:ext>
            </a:extLst>
          </p:cNvPr>
          <p:cNvSpPr>
            <a:spLocks noGrp="1"/>
          </p:cNvSpPr>
          <p:nvPr>
            <p:ph type="body" sz="quarter" idx="54"/>
          </p:nvPr>
        </p:nvSpPr>
        <p:spPr>
          <a:xfrm>
            <a:off x="4900813" y="2434302"/>
            <a:ext cx="3559016" cy="366488"/>
          </a:xfrm>
        </p:spPr>
        <p:txBody>
          <a:bodyPr lIns="144000" tIns="0" rIns="0" bIns="0"/>
          <a:lstStyle>
            <a:lvl1pPr marL="0" indent="0" algn="l">
              <a:buNone/>
              <a:defRPr sz="1000"/>
            </a:lvl1pPr>
          </a:lstStyle>
          <a:p>
            <a:pPr lvl="0"/>
            <a:r>
              <a:rPr lang="en-GB" dirty="0"/>
              <a:t>Click to edit Master text styles</a:t>
            </a:r>
          </a:p>
        </p:txBody>
      </p:sp>
      <p:sp>
        <p:nvSpPr>
          <p:cNvPr id="34" name="Text Placeholder 31">
            <a:extLst>
              <a:ext uri="{FF2B5EF4-FFF2-40B4-BE49-F238E27FC236}">
                <a16:creationId xmlns:a16="http://schemas.microsoft.com/office/drawing/2014/main" id="{A0EAF54C-6B94-3744-A95B-E2032A025542}"/>
              </a:ext>
            </a:extLst>
          </p:cNvPr>
          <p:cNvSpPr>
            <a:spLocks noGrp="1"/>
          </p:cNvSpPr>
          <p:nvPr>
            <p:ph type="body" sz="quarter" idx="55"/>
          </p:nvPr>
        </p:nvSpPr>
        <p:spPr>
          <a:xfrm>
            <a:off x="4900813" y="2080709"/>
            <a:ext cx="3559016" cy="288000"/>
          </a:xfrm>
        </p:spPr>
        <p:txBody>
          <a:bodyPr wrap="none" lIns="144000" tIns="36000" rIns="0" bIns="0"/>
          <a:lstStyle>
            <a:lvl1pPr marL="0" indent="0" algn="l">
              <a:buNone/>
              <a:defRPr sz="1000" b="1"/>
            </a:lvl1pPr>
          </a:lstStyle>
          <a:p>
            <a:pPr lvl="0"/>
            <a:r>
              <a:rPr lang="en-GB" dirty="0"/>
              <a:t>Click to edit Master text styles</a:t>
            </a:r>
          </a:p>
        </p:txBody>
      </p:sp>
      <p:sp>
        <p:nvSpPr>
          <p:cNvPr id="13" name="Picture Placeholder 7">
            <a:extLst>
              <a:ext uri="{FF2B5EF4-FFF2-40B4-BE49-F238E27FC236}">
                <a16:creationId xmlns:a16="http://schemas.microsoft.com/office/drawing/2014/main" id="{20C9E348-83D1-B842-84ED-7DEDB3BEF1B0}"/>
              </a:ext>
            </a:extLst>
          </p:cNvPr>
          <p:cNvSpPr>
            <a:spLocks noGrp="1"/>
          </p:cNvSpPr>
          <p:nvPr>
            <p:ph type="pic" sz="quarter" idx="10" hasCustomPrompt="1"/>
          </p:nvPr>
        </p:nvSpPr>
        <p:spPr>
          <a:xfrm rot="1145186" flipH="1">
            <a:off x="2218049" y="2004897"/>
            <a:ext cx="1199387" cy="1992635"/>
          </a:xfrm>
          <a:custGeom>
            <a:avLst/>
            <a:gdLst>
              <a:gd name="connsiteX0" fmla="*/ 0 w 914400"/>
              <a:gd name="connsiteY0" fmla="*/ 0 h 1481021"/>
              <a:gd name="connsiteX1" fmla="*/ 914400 w 914400"/>
              <a:gd name="connsiteY1" fmla="*/ 0 h 1481021"/>
              <a:gd name="connsiteX2" fmla="*/ 914400 w 914400"/>
              <a:gd name="connsiteY2" fmla="*/ 1481021 h 1481021"/>
              <a:gd name="connsiteX3" fmla="*/ 0 w 914400"/>
              <a:gd name="connsiteY3" fmla="*/ 1481021 h 1481021"/>
              <a:gd name="connsiteX4" fmla="*/ 0 w 914400"/>
              <a:gd name="connsiteY4" fmla="*/ 0 h 1481021"/>
              <a:gd name="connsiteX0" fmla="*/ 0 w 914400"/>
              <a:gd name="connsiteY0" fmla="*/ 0 h 1481021"/>
              <a:gd name="connsiteX1" fmla="*/ 686469 w 914400"/>
              <a:gd name="connsiteY1" fmla="*/ 91167 h 1481021"/>
              <a:gd name="connsiteX2" fmla="*/ 914400 w 914400"/>
              <a:gd name="connsiteY2" fmla="*/ 1481021 h 1481021"/>
              <a:gd name="connsiteX3" fmla="*/ 0 w 914400"/>
              <a:gd name="connsiteY3" fmla="*/ 1481021 h 1481021"/>
              <a:gd name="connsiteX4" fmla="*/ 0 w 914400"/>
              <a:gd name="connsiteY4" fmla="*/ 0 h 1481021"/>
              <a:gd name="connsiteX0" fmla="*/ 0 w 981793"/>
              <a:gd name="connsiteY0" fmla="*/ 0 h 1638728"/>
              <a:gd name="connsiteX1" fmla="*/ 686469 w 981793"/>
              <a:gd name="connsiteY1" fmla="*/ 91167 h 1638728"/>
              <a:gd name="connsiteX2" fmla="*/ 981793 w 981793"/>
              <a:gd name="connsiteY2" fmla="*/ 1638728 h 1638728"/>
              <a:gd name="connsiteX3" fmla="*/ 0 w 981793"/>
              <a:gd name="connsiteY3" fmla="*/ 1481021 h 1638728"/>
              <a:gd name="connsiteX4" fmla="*/ 0 w 981793"/>
              <a:gd name="connsiteY4" fmla="*/ 0 h 1638728"/>
              <a:gd name="connsiteX0" fmla="*/ 0 w 981793"/>
              <a:gd name="connsiteY0" fmla="*/ 0 h 1638728"/>
              <a:gd name="connsiteX1" fmla="*/ 686469 w 981793"/>
              <a:gd name="connsiteY1" fmla="*/ 91167 h 1638728"/>
              <a:gd name="connsiteX2" fmla="*/ 981793 w 981793"/>
              <a:gd name="connsiteY2" fmla="*/ 1638728 h 1638728"/>
              <a:gd name="connsiteX3" fmla="*/ 259432 w 981793"/>
              <a:gd name="connsiteY3" fmla="*/ 1624543 h 1638728"/>
              <a:gd name="connsiteX4" fmla="*/ 0 w 981793"/>
              <a:gd name="connsiteY4" fmla="*/ 0 h 1638728"/>
              <a:gd name="connsiteX0" fmla="*/ 0 w 981793"/>
              <a:gd name="connsiteY0" fmla="*/ 0 h 1638728"/>
              <a:gd name="connsiteX1" fmla="*/ 709229 w 981793"/>
              <a:gd name="connsiteY1" fmla="*/ 76365 h 1638728"/>
              <a:gd name="connsiteX2" fmla="*/ 981793 w 981793"/>
              <a:gd name="connsiteY2" fmla="*/ 1638728 h 1638728"/>
              <a:gd name="connsiteX3" fmla="*/ 259432 w 981793"/>
              <a:gd name="connsiteY3" fmla="*/ 1624543 h 1638728"/>
              <a:gd name="connsiteX4" fmla="*/ 0 w 981793"/>
              <a:gd name="connsiteY4" fmla="*/ 0 h 1638728"/>
              <a:gd name="connsiteX0" fmla="*/ 0 w 990908"/>
              <a:gd name="connsiteY0" fmla="*/ 0 h 1631803"/>
              <a:gd name="connsiteX1" fmla="*/ 709229 w 990908"/>
              <a:gd name="connsiteY1" fmla="*/ 76365 h 1631803"/>
              <a:gd name="connsiteX2" fmla="*/ 990908 w 990908"/>
              <a:gd name="connsiteY2" fmla="*/ 1631803 h 1631803"/>
              <a:gd name="connsiteX3" fmla="*/ 259432 w 990908"/>
              <a:gd name="connsiteY3" fmla="*/ 1624543 h 1631803"/>
              <a:gd name="connsiteX4" fmla="*/ 0 w 990908"/>
              <a:gd name="connsiteY4" fmla="*/ 0 h 1631803"/>
              <a:gd name="connsiteX0" fmla="*/ 0 w 990908"/>
              <a:gd name="connsiteY0" fmla="*/ 0 h 1631803"/>
              <a:gd name="connsiteX1" fmla="*/ 710381 w 990908"/>
              <a:gd name="connsiteY1" fmla="*/ 63325 h 1631803"/>
              <a:gd name="connsiteX2" fmla="*/ 990908 w 990908"/>
              <a:gd name="connsiteY2" fmla="*/ 1631803 h 1631803"/>
              <a:gd name="connsiteX3" fmla="*/ 259432 w 990908"/>
              <a:gd name="connsiteY3" fmla="*/ 1624543 h 1631803"/>
              <a:gd name="connsiteX4" fmla="*/ 0 w 990908"/>
              <a:gd name="connsiteY4" fmla="*/ 0 h 1631803"/>
              <a:gd name="connsiteX0" fmla="*/ 0 w 990908"/>
              <a:gd name="connsiteY0" fmla="*/ 0 h 1631803"/>
              <a:gd name="connsiteX1" fmla="*/ 687073 w 990908"/>
              <a:gd name="connsiteY1" fmla="*/ 82137 h 1631803"/>
              <a:gd name="connsiteX2" fmla="*/ 990908 w 990908"/>
              <a:gd name="connsiteY2" fmla="*/ 1631803 h 1631803"/>
              <a:gd name="connsiteX3" fmla="*/ 259432 w 990908"/>
              <a:gd name="connsiteY3" fmla="*/ 1624543 h 1631803"/>
              <a:gd name="connsiteX4" fmla="*/ 0 w 990908"/>
              <a:gd name="connsiteY4" fmla="*/ 0 h 1631803"/>
              <a:gd name="connsiteX0" fmla="*/ 0 w 988945"/>
              <a:gd name="connsiteY0" fmla="*/ 0 h 1627764"/>
              <a:gd name="connsiteX1" fmla="*/ 685110 w 988945"/>
              <a:gd name="connsiteY1" fmla="*/ 78098 h 1627764"/>
              <a:gd name="connsiteX2" fmla="*/ 988945 w 988945"/>
              <a:gd name="connsiteY2" fmla="*/ 1627764 h 1627764"/>
              <a:gd name="connsiteX3" fmla="*/ 257469 w 988945"/>
              <a:gd name="connsiteY3" fmla="*/ 1620504 h 1627764"/>
              <a:gd name="connsiteX4" fmla="*/ 0 w 988945"/>
              <a:gd name="connsiteY4" fmla="*/ 0 h 1627764"/>
              <a:gd name="connsiteX0" fmla="*/ 0 w 985944"/>
              <a:gd name="connsiteY0" fmla="*/ 0 h 1626725"/>
              <a:gd name="connsiteX1" fmla="*/ 685110 w 985944"/>
              <a:gd name="connsiteY1" fmla="*/ 78098 h 1626725"/>
              <a:gd name="connsiteX2" fmla="*/ 985944 w 985944"/>
              <a:gd name="connsiteY2" fmla="*/ 1626725 h 1626725"/>
              <a:gd name="connsiteX3" fmla="*/ 257469 w 985944"/>
              <a:gd name="connsiteY3" fmla="*/ 1620504 h 1626725"/>
              <a:gd name="connsiteX4" fmla="*/ 0 w 985944"/>
              <a:gd name="connsiteY4" fmla="*/ 0 h 1626725"/>
              <a:gd name="connsiteX0" fmla="*/ 0 w 973018"/>
              <a:gd name="connsiteY0" fmla="*/ 0 h 1620504"/>
              <a:gd name="connsiteX1" fmla="*/ 685110 w 973018"/>
              <a:gd name="connsiteY1" fmla="*/ 78098 h 1620504"/>
              <a:gd name="connsiteX2" fmla="*/ 973018 w 973018"/>
              <a:gd name="connsiteY2" fmla="*/ 1615533 h 1620504"/>
              <a:gd name="connsiteX3" fmla="*/ 257469 w 973018"/>
              <a:gd name="connsiteY3" fmla="*/ 1620504 h 1620504"/>
              <a:gd name="connsiteX4" fmla="*/ 0 w 973018"/>
              <a:gd name="connsiteY4" fmla="*/ 0 h 1620504"/>
              <a:gd name="connsiteX0" fmla="*/ 0 w 973018"/>
              <a:gd name="connsiteY0" fmla="*/ 0 h 1620504"/>
              <a:gd name="connsiteX1" fmla="*/ 707265 w 973018"/>
              <a:gd name="connsiteY1" fmla="*/ 72325 h 1620504"/>
              <a:gd name="connsiteX2" fmla="*/ 973018 w 973018"/>
              <a:gd name="connsiteY2" fmla="*/ 1615533 h 1620504"/>
              <a:gd name="connsiteX3" fmla="*/ 257469 w 973018"/>
              <a:gd name="connsiteY3" fmla="*/ 1620504 h 1620504"/>
              <a:gd name="connsiteX4" fmla="*/ 0 w 973018"/>
              <a:gd name="connsiteY4" fmla="*/ 0 h 1620504"/>
              <a:gd name="connsiteX0" fmla="*/ 0 w 978905"/>
              <a:gd name="connsiteY0" fmla="*/ 0 h 1627649"/>
              <a:gd name="connsiteX1" fmla="*/ 707265 w 978905"/>
              <a:gd name="connsiteY1" fmla="*/ 72325 h 1627649"/>
              <a:gd name="connsiteX2" fmla="*/ 978905 w 978905"/>
              <a:gd name="connsiteY2" fmla="*/ 1627649 h 1627649"/>
              <a:gd name="connsiteX3" fmla="*/ 257469 w 978905"/>
              <a:gd name="connsiteY3" fmla="*/ 1620504 h 1627649"/>
              <a:gd name="connsiteX4" fmla="*/ 0 w 978905"/>
              <a:gd name="connsiteY4" fmla="*/ 0 h 16276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8905" h="1627649">
                <a:moveTo>
                  <a:pt x="0" y="0"/>
                </a:moveTo>
                <a:lnTo>
                  <a:pt x="707265" y="72325"/>
                </a:lnTo>
                <a:lnTo>
                  <a:pt x="978905" y="1627649"/>
                </a:lnTo>
                <a:lnTo>
                  <a:pt x="257469" y="1620504"/>
                </a:lnTo>
                <a:lnTo>
                  <a:pt x="0" y="0"/>
                </a:lnTo>
                <a:close/>
              </a:path>
            </a:pathLst>
          </a:custGeom>
          <a:ln>
            <a:noFill/>
          </a:ln>
        </p:spPr>
        <p:txBody>
          <a:bodyPr bIns="457148" rtlCol="0" anchor="b">
            <a:normAutofit/>
          </a:bodyPr>
          <a:lstStyle>
            <a:lvl1pPr algn="ctr">
              <a:buNone/>
              <a:defRPr sz="800">
                <a:solidFill>
                  <a:schemeClr val="bg1"/>
                </a:solidFill>
                <a:latin typeface="Arial"/>
              </a:defRPr>
            </a:lvl1pPr>
          </a:lstStyle>
          <a:p>
            <a:pPr lvl="0"/>
            <a:r>
              <a:rPr lang="en-US" noProof="0" dirty="0"/>
              <a:t>Add picture</a:t>
            </a:r>
          </a:p>
        </p:txBody>
      </p:sp>
      <p:sp>
        <p:nvSpPr>
          <p:cNvPr id="9" name="Slide Number Placeholder 5">
            <a:extLst>
              <a:ext uri="{FF2B5EF4-FFF2-40B4-BE49-F238E27FC236}">
                <a16:creationId xmlns:a16="http://schemas.microsoft.com/office/drawing/2014/main" id="{3DA06C17-68C8-5E46-80A8-7D92698A546F}"/>
              </a:ext>
            </a:extLst>
          </p:cNvPr>
          <p:cNvSpPr>
            <a:spLocks noGrp="1"/>
          </p:cNvSpPr>
          <p:nvPr>
            <p:ph type="sldNum" sz="quarter" idx="56"/>
          </p:nvPr>
        </p:nvSpPr>
        <p:spPr>
          <a:xfrm>
            <a:off x="8532813" y="4797933"/>
            <a:ext cx="363598" cy="345567"/>
          </a:xfrm>
          <a:prstGeom prst="rect">
            <a:avLst/>
          </a:prstGeom>
        </p:spPr>
        <p:txBody>
          <a:bodyPr/>
          <a:lstStyle>
            <a:lvl1pPr>
              <a:defRPr>
                <a:solidFill>
                  <a:schemeClr val="accent1"/>
                </a:solidFill>
              </a:defRPr>
            </a:lvl1pPr>
          </a:lstStyle>
          <a:p>
            <a:fld id="{8AE495C3-B0EC-F64B-8DAF-5A57BEE6BA38}" type="slidenum">
              <a:rPr lang="en-US" smtClean="0"/>
              <a:pPr/>
              <a:t>‹#›</a:t>
            </a:fld>
            <a:endParaRPr lang="en-US" dirty="0"/>
          </a:p>
        </p:txBody>
      </p:sp>
    </p:spTree>
    <p:extLst>
      <p:ext uri="{BB962C8B-B14F-4D97-AF65-F5344CB8AC3E}">
        <p14:creationId xmlns:p14="http://schemas.microsoft.com/office/powerpoint/2010/main" val="41561773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honess_Title+Content_Centre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97770B9B-2D9D-BF44-B28D-9C4B997F463F}"/>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9" name="AutoShape 5" descr="image4.png"/>
          <p:cNvSpPr>
            <a:spLocks/>
          </p:cNvSpPr>
          <p:nvPr userDrawn="1"/>
        </p:nvSpPr>
        <p:spPr bwMode="auto">
          <a:xfrm>
            <a:off x="531813" y="898525"/>
            <a:ext cx="1819275" cy="38512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599" y="0"/>
                </a:lnTo>
                <a:lnTo>
                  <a:pt x="21599" y="21600"/>
                </a:lnTo>
                <a:lnTo>
                  <a:pt x="0" y="21600"/>
                </a:lnTo>
                <a:lnTo>
                  <a:pt x="0" y="0"/>
                </a:lnTo>
                <a:close/>
              </a:path>
            </a:pathLst>
          </a:custGeom>
          <a:blipFill dpi="0" rotWithShape="0">
            <a:blip r:embed="rId2"/>
            <a:srcRect/>
            <a:stretch>
              <a:fillRect/>
            </a:stretch>
          </a:blipFill>
          <a:ln w="25400" cap="flat" cmpd="sng">
            <a:solidFill>
              <a:srgbClr val="000000">
                <a:alpha val="0"/>
              </a:srgbClr>
            </a:solidFill>
            <a:prstDash val="solid"/>
            <a:miter lim="0"/>
            <a:headEnd/>
            <a:tailEnd/>
          </a:ln>
        </p:spPr>
        <p:txBody>
          <a:bodyPr lIns="0" tIns="0" rIns="0" bIns="0"/>
          <a:lstStyle/>
          <a:p>
            <a:endParaRPr lang="en-US"/>
          </a:p>
        </p:txBody>
      </p:sp>
      <p:sp>
        <p:nvSpPr>
          <p:cNvPr id="10" name="AutoShape 5" descr="image4.png"/>
          <p:cNvSpPr>
            <a:spLocks/>
          </p:cNvSpPr>
          <p:nvPr userDrawn="1"/>
        </p:nvSpPr>
        <p:spPr bwMode="auto">
          <a:xfrm>
            <a:off x="6858000" y="898525"/>
            <a:ext cx="1820863" cy="38512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0"/>
                </a:moveTo>
                <a:lnTo>
                  <a:pt x="21599" y="0"/>
                </a:lnTo>
                <a:lnTo>
                  <a:pt x="21599" y="21600"/>
                </a:lnTo>
                <a:lnTo>
                  <a:pt x="0" y="21600"/>
                </a:lnTo>
                <a:lnTo>
                  <a:pt x="0" y="0"/>
                </a:lnTo>
                <a:close/>
              </a:path>
            </a:pathLst>
          </a:custGeom>
          <a:blipFill dpi="0" rotWithShape="0">
            <a:blip r:embed="rId2"/>
            <a:srcRect/>
            <a:stretch>
              <a:fillRect/>
            </a:stretch>
          </a:blipFill>
          <a:ln w="25400" cap="flat" cmpd="sng">
            <a:solidFill>
              <a:srgbClr val="000000">
                <a:alpha val="0"/>
              </a:srgbClr>
            </a:solidFill>
            <a:prstDash val="solid"/>
            <a:miter lim="0"/>
            <a:headEnd/>
            <a:tailEnd/>
          </a:ln>
        </p:spPr>
        <p:txBody>
          <a:bodyPr lIns="0" tIns="0" rIns="0" bIns="0"/>
          <a:lstStyle/>
          <a:p>
            <a:endParaRPr lang="en-US"/>
          </a:p>
        </p:txBody>
      </p: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Slide title</a:t>
            </a:r>
            <a:endParaRPr lang="en-US" dirty="0"/>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33" name="Text Placeholder 31">
            <a:extLst>
              <a:ext uri="{FF2B5EF4-FFF2-40B4-BE49-F238E27FC236}">
                <a16:creationId xmlns:a16="http://schemas.microsoft.com/office/drawing/2014/main" id="{65CD7341-B7EB-8441-9B43-93066CDDB884}"/>
              </a:ext>
            </a:extLst>
          </p:cNvPr>
          <p:cNvSpPr>
            <a:spLocks noGrp="1"/>
          </p:cNvSpPr>
          <p:nvPr>
            <p:ph type="body" sz="quarter" idx="54"/>
          </p:nvPr>
        </p:nvSpPr>
        <p:spPr>
          <a:xfrm>
            <a:off x="2820848" y="2434302"/>
            <a:ext cx="3559016" cy="366488"/>
          </a:xfrm>
        </p:spPr>
        <p:txBody>
          <a:bodyPr lIns="144000" tIns="0" rIns="0" bIns="0"/>
          <a:lstStyle>
            <a:lvl1pPr marL="0" indent="0" algn="ctr">
              <a:buNone/>
              <a:defRPr sz="1000"/>
            </a:lvl1pPr>
          </a:lstStyle>
          <a:p>
            <a:pPr lvl="0"/>
            <a:r>
              <a:rPr lang="en-GB" dirty="0"/>
              <a:t>Click to edit Master text styles</a:t>
            </a:r>
          </a:p>
        </p:txBody>
      </p:sp>
      <p:sp>
        <p:nvSpPr>
          <p:cNvPr id="34" name="Text Placeholder 31">
            <a:extLst>
              <a:ext uri="{FF2B5EF4-FFF2-40B4-BE49-F238E27FC236}">
                <a16:creationId xmlns:a16="http://schemas.microsoft.com/office/drawing/2014/main" id="{A0EAF54C-6B94-3744-A95B-E2032A025542}"/>
              </a:ext>
            </a:extLst>
          </p:cNvPr>
          <p:cNvSpPr>
            <a:spLocks noGrp="1"/>
          </p:cNvSpPr>
          <p:nvPr>
            <p:ph type="body" sz="quarter" idx="55"/>
          </p:nvPr>
        </p:nvSpPr>
        <p:spPr>
          <a:xfrm>
            <a:off x="2820848" y="2080709"/>
            <a:ext cx="3559016" cy="288000"/>
          </a:xfrm>
        </p:spPr>
        <p:txBody>
          <a:bodyPr wrap="none" lIns="144000" tIns="36000" rIns="0" bIns="0"/>
          <a:lstStyle>
            <a:lvl1pPr marL="0" indent="0" algn="ctr">
              <a:buNone/>
              <a:defRPr sz="1000" b="1"/>
            </a:lvl1pPr>
          </a:lstStyle>
          <a:p>
            <a:pPr lvl="0"/>
            <a:r>
              <a:rPr lang="en-GB" dirty="0"/>
              <a:t>Click to edit Master text styles</a:t>
            </a:r>
          </a:p>
        </p:txBody>
      </p:sp>
      <p:sp>
        <p:nvSpPr>
          <p:cNvPr id="14" name="Picture Placeholder 12">
            <a:extLst>
              <a:ext uri="{FF2B5EF4-FFF2-40B4-BE49-F238E27FC236}">
                <a16:creationId xmlns:a16="http://schemas.microsoft.com/office/drawing/2014/main" id="{EF2AE782-858A-9247-9890-824572FBDBF7}"/>
              </a:ext>
            </a:extLst>
          </p:cNvPr>
          <p:cNvSpPr>
            <a:spLocks noGrp="1"/>
          </p:cNvSpPr>
          <p:nvPr>
            <p:ph type="pic" sz="quarter" idx="16" hasCustomPrompt="1"/>
          </p:nvPr>
        </p:nvSpPr>
        <p:spPr>
          <a:xfrm>
            <a:off x="706179" y="1618419"/>
            <a:ext cx="1470582" cy="2369074"/>
          </a:xfrm>
          <a:prstGeom prst="rect">
            <a:avLst/>
          </a:prstGeom>
          <a:noFill/>
          <a:ln w="28575">
            <a:noFill/>
          </a:ln>
        </p:spPr>
        <p:txBody>
          <a:bodyPr tIns="640007" bIns="822866" rtlCol="0" anchor="b" anchorCtr="1">
            <a:normAutofit/>
          </a:bodyPr>
          <a:lstStyle>
            <a:lvl1pPr algn="ctr" rtl="0">
              <a:buNone/>
              <a:defRPr sz="1000" b="1" baseline="0">
                <a:solidFill>
                  <a:schemeClr val="bg1"/>
                </a:solidFill>
                <a:latin typeface="Arial"/>
              </a:defRPr>
            </a:lvl1pPr>
          </a:lstStyle>
          <a:p>
            <a:pPr lvl="0"/>
            <a:r>
              <a:rPr lang="en-US" noProof="0" dirty="0"/>
              <a:t>Click to add picture</a:t>
            </a:r>
          </a:p>
        </p:txBody>
      </p:sp>
      <p:sp>
        <p:nvSpPr>
          <p:cNvPr id="15" name="Picture Placeholder 12">
            <a:extLst>
              <a:ext uri="{FF2B5EF4-FFF2-40B4-BE49-F238E27FC236}">
                <a16:creationId xmlns:a16="http://schemas.microsoft.com/office/drawing/2014/main" id="{C2C7722F-507D-4B41-9968-A1D3DC15E074}"/>
              </a:ext>
            </a:extLst>
          </p:cNvPr>
          <p:cNvSpPr>
            <a:spLocks noGrp="1"/>
          </p:cNvSpPr>
          <p:nvPr>
            <p:ph type="pic" sz="quarter" idx="17" hasCustomPrompt="1"/>
          </p:nvPr>
        </p:nvSpPr>
        <p:spPr>
          <a:xfrm>
            <a:off x="7033934" y="1618419"/>
            <a:ext cx="1470582" cy="2369074"/>
          </a:xfrm>
          <a:prstGeom prst="rect">
            <a:avLst/>
          </a:prstGeom>
          <a:noFill/>
          <a:ln w="28575">
            <a:noFill/>
          </a:ln>
        </p:spPr>
        <p:txBody>
          <a:bodyPr tIns="640007" bIns="822866" rtlCol="0" anchor="b" anchorCtr="1">
            <a:normAutofit/>
          </a:bodyPr>
          <a:lstStyle>
            <a:lvl1pPr algn="ctr" rtl="0">
              <a:buNone/>
              <a:defRPr sz="1000" b="1" baseline="0">
                <a:solidFill>
                  <a:schemeClr val="bg1"/>
                </a:solidFill>
                <a:latin typeface="Arial"/>
              </a:defRPr>
            </a:lvl1pPr>
          </a:lstStyle>
          <a:p>
            <a:pPr lvl="0"/>
            <a:r>
              <a:rPr lang="en-US" noProof="0" dirty="0"/>
              <a:t>Click to add picture</a:t>
            </a:r>
          </a:p>
        </p:txBody>
      </p:sp>
      <p:sp>
        <p:nvSpPr>
          <p:cNvPr id="11" name="Slide Number Placeholder 5">
            <a:extLst>
              <a:ext uri="{FF2B5EF4-FFF2-40B4-BE49-F238E27FC236}">
                <a16:creationId xmlns:a16="http://schemas.microsoft.com/office/drawing/2014/main" id="{10D01126-D6D0-2040-AC68-76F563F2BABE}"/>
              </a:ext>
            </a:extLst>
          </p:cNvPr>
          <p:cNvSpPr>
            <a:spLocks noGrp="1"/>
          </p:cNvSpPr>
          <p:nvPr>
            <p:ph type="sldNum" sz="quarter" idx="56"/>
          </p:nvPr>
        </p:nvSpPr>
        <p:spPr>
          <a:xfrm>
            <a:off x="8532813" y="4797933"/>
            <a:ext cx="363598" cy="345567"/>
          </a:xfrm>
          <a:prstGeom prst="rect">
            <a:avLst/>
          </a:prstGeom>
        </p:spPr>
        <p:txBody>
          <a:bodyPr/>
          <a:lstStyle>
            <a:lvl1pPr>
              <a:defRPr>
                <a:solidFill>
                  <a:srgbClr val="61A534"/>
                </a:solidFill>
              </a:defRPr>
            </a:lvl1pPr>
          </a:lstStyle>
          <a:p>
            <a:fld id="{24DC51C2-3B2A-0C43-AE6D-846CCE84DBAE}" type="slidenum">
              <a:rPr lang="en-US"/>
              <a:pPr/>
              <a:t>‹#›</a:t>
            </a:fld>
            <a:endParaRPr lang="en-US"/>
          </a:p>
        </p:txBody>
      </p:sp>
    </p:spTree>
    <p:extLst>
      <p:ext uri="{BB962C8B-B14F-4D97-AF65-F5344CB8AC3E}">
        <p14:creationId xmlns:p14="http://schemas.microsoft.com/office/powerpoint/2010/main" val="2598269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3B89D4A8-D1ED-E948-8176-E7E9E52EC6B0}"/>
              </a:ext>
            </a:extLst>
          </p:cNvPr>
          <p:cNvCxnSpPr/>
          <p:nvPr userDrawn="1"/>
        </p:nvCxnSpPr>
        <p:spPr>
          <a:xfrm>
            <a:off x="4349750" y="561975"/>
            <a:ext cx="434975" cy="0"/>
          </a:xfrm>
          <a:prstGeom prst="line">
            <a:avLst/>
          </a:prstGeom>
          <a:ln w="76200">
            <a:solidFill>
              <a:srgbClr val="60A534"/>
            </a:solidFill>
          </a:ln>
        </p:spPr>
        <p:style>
          <a:lnRef idx="1">
            <a:schemeClr val="accent1"/>
          </a:lnRef>
          <a:fillRef idx="0">
            <a:schemeClr val="accent1"/>
          </a:fillRef>
          <a:effectRef idx="0">
            <a:schemeClr val="accent1"/>
          </a:effectRef>
          <a:fontRef idx="minor">
            <a:schemeClr val="tx1"/>
          </a:fontRef>
        </p:style>
      </p:cxnSp>
      <p:sp>
        <p:nvSpPr>
          <p:cNvPr id="35" name="Title 23">
            <a:extLst>
              <a:ext uri="{FF2B5EF4-FFF2-40B4-BE49-F238E27FC236}">
                <a16:creationId xmlns:a16="http://schemas.microsoft.com/office/drawing/2014/main" id="{F06482CA-C7C4-ED47-8370-EBB1DCB6A728}"/>
              </a:ext>
            </a:extLst>
          </p:cNvPr>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Chart slide title</a:t>
            </a:r>
            <a:endParaRPr lang="en-US" dirty="0"/>
          </a:p>
        </p:txBody>
      </p:sp>
      <p:sp>
        <p:nvSpPr>
          <p:cNvPr id="36" name="Text Placeholder 27">
            <a:extLst>
              <a:ext uri="{FF2B5EF4-FFF2-40B4-BE49-F238E27FC236}">
                <a16:creationId xmlns:a16="http://schemas.microsoft.com/office/drawing/2014/main" id="{DF5138AD-FDED-634D-9E4D-C2695FCC439A}"/>
              </a:ext>
            </a:extLst>
          </p:cNvPr>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15" name="Slide Number Placeholder 2">
            <a:extLst>
              <a:ext uri="{FF2B5EF4-FFF2-40B4-BE49-F238E27FC236}">
                <a16:creationId xmlns:a16="http://schemas.microsoft.com/office/drawing/2014/main" id="{2895C56B-2BAA-1046-960E-887D932A9606}"/>
              </a:ext>
            </a:extLst>
          </p:cNvPr>
          <p:cNvSpPr>
            <a:spLocks noGrp="1"/>
          </p:cNvSpPr>
          <p:nvPr>
            <p:ph type="sldNum" sz="quarter" idx="31"/>
          </p:nvPr>
        </p:nvSpPr>
        <p:spPr>
          <a:xfrm>
            <a:off x="8532813" y="4797933"/>
            <a:ext cx="363598" cy="345567"/>
          </a:xfrm>
          <a:prstGeom prst="rect">
            <a:avLst/>
          </a:prstGeom>
        </p:spPr>
        <p:txBody>
          <a:bodyPr/>
          <a:lstStyle>
            <a:lvl1pPr>
              <a:defRPr/>
            </a:lvl1pPr>
          </a:lstStyle>
          <a:p>
            <a:fld id="{7BCCF766-0948-DB4D-A703-A3A813795EFC}" type="slidenum">
              <a:rPr lang="en-US"/>
              <a:pPr/>
              <a:t>‹#›</a:t>
            </a:fld>
            <a:endParaRPr lang="en-US"/>
          </a:p>
        </p:txBody>
      </p:sp>
    </p:spTree>
    <p:extLst>
      <p:ext uri="{BB962C8B-B14F-4D97-AF65-F5344CB8AC3E}">
        <p14:creationId xmlns:p14="http://schemas.microsoft.com/office/powerpoint/2010/main" val="3179041251"/>
      </p:ext>
    </p:extLst>
  </p:cSld>
  <p:clrMapOvr>
    <a:masterClrMapping/>
  </p:clrMapOvr>
  <p:extLst>
    <p:ext uri="{DCECCB84-F9BA-43D5-87BE-67443E8EF086}">
      <p15:sldGuideLst xmlns:p15="http://schemas.microsoft.com/office/powerpoint/2012/main">
        <p15:guide id="1" pos="385" userDrawn="1">
          <p15:clr>
            <a:srgbClr val="FBAE40"/>
          </p15:clr>
        </p15:guide>
        <p15:guide id="3" orient="horz" pos="3026"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Pic with caption">
    <p:spTree>
      <p:nvGrpSpPr>
        <p:cNvPr id="1" name=""/>
        <p:cNvGrpSpPr/>
        <p:nvPr/>
      </p:nvGrpSpPr>
      <p:grpSpPr>
        <a:xfrm>
          <a:off x="0" y="0"/>
          <a:ext cx="0" cy="0"/>
          <a:chOff x="0" y="0"/>
          <a:chExt cx="0" cy="0"/>
        </a:xfrm>
      </p:grpSpPr>
      <p:sp>
        <p:nvSpPr>
          <p:cNvPr id="14" name="Picture Placeholder 13"/>
          <p:cNvSpPr>
            <a:spLocks noGrp="1"/>
          </p:cNvSpPr>
          <p:nvPr>
            <p:ph type="pic" sz="quarter" idx="11" hasCustomPrompt="1"/>
          </p:nvPr>
        </p:nvSpPr>
        <p:spPr>
          <a:xfrm>
            <a:off x="-36000" y="-36000"/>
            <a:ext cx="9216000" cy="5220000"/>
          </a:xfrm>
        </p:spPr>
        <p:txBody>
          <a:bodyPr rtlCol="0">
            <a:normAutofit/>
          </a:bodyPr>
          <a:lstStyle>
            <a:lvl1pPr marL="0" indent="0">
              <a:buNone/>
              <a:defRPr sz="2400" baseline="0"/>
            </a:lvl1pPr>
          </a:lstStyle>
          <a:p>
            <a:pPr lvl="0"/>
            <a:r>
              <a:rPr lang="en-GB" noProof="0" dirty="0"/>
              <a:t>Click icon to add picture then type caption</a:t>
            </a:r>
            <a:endParaRPr lang="en-US" noProof="0" dirty="0"/>
          </a:p>
        </p:txBody>
      </p:sp>
      <p:sp>
        <p:nvSpPr>
          <p:cNvPr id="4" name="Text Placeholder 9">
            <a:extLst>
              <a:ext uri="{FF2B5EF4-FFF2-40B4-BE49-F238E27FC236}">
                <a16:creationId xmlns:a16="http://schemas.microsoft.com/office/drawing/2014/main" id="{97376755-6506-3A47-A30C-B168C41E1F63}"/>
              </a:ext>
            </a:extLst>
          </p:cNvPr>
          <p:cNvSpPr>
            <a:spLocks noGrp="1"/>
          </p:cNvSpPr>
          <p:nvPr>
            <p:ph type="body" sz="quarter" idx="10" hasCustomPrompt="1"/>
          </p:nvPr>
        </p:nvSpPr>
        <p:spPr>
          <a:xfrm>
            <a:off x="614363" y="4785825"/>
            <a:ext cx="7541952" cy="359713"/>
          </a:xfrm>
        </p:spPr>
        <p:txBody>
          <a:bodyPr wrap="none" lIns="0" tIns="0" rIns="144000" bIns="0">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800" b="0" baseline="0">
                <a:solidFill>
                  <a:schemeClr val="bg1"/>
                </a:solidFill>
                <a:effectLst>
                  <a:outerShdw blurRad="38100" dist="38100" dir="5400000" algn="t" rotWithShape="0">
                    <a:prstClr val="black">
                      <a:alpha val="90000"/>
                    </a:prstClr>
                  </a:outerShdw>
                </a:effectLst>
              </a:defRPr>
            </a:lvl1pPr>
          </a:lstStyle>
          <a:p>
            <a:pPr lvl="0"/>
            <a:r>
              <a:rPr lang="en-GB" dirty="0"/>
              <a:t>Caption to image and credit to </a:t>
            </a:r>
            <a:r>
              <a:rPr lang="en-GB" dirty="0" err="1"/>
              <a:t>photogragher</a:t>
            </a:r>
            <a:endParaRPr lang="en-GB" dirty="0"/>
          </a:p>
        </p:txBody>
      </p:sp>
    </p:spTree>
    <p:extLst>
      <p:ext uri="{BB962C8B-B14F-4D97-AF65-F5344CB8AC3E}">
        <p14:creationId xmlns:p14="http://schemas.microsoft.com/office/powerpoint/2010/main" val="37739315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 option 1">
    <p:spTree>
      <p:nvGrpSpPr>
        <p:cNvPr id="1" name=""/>
        <p:cNvGrpSpPr/>
        <p:nvPr/>
      </p:nvGrpSpPr>
      <p:grpSpPr>
        <a:xfrm>
          <a:off x="0" y="0"/>
          <a:ext cx="0" cy="0"/>
          <a:chOff x="0" y="0"/>
          <a:chExt cx="0" cy="0"/>
        </a:xfrm>
      </p:grpSpPr>
      <p:pic>
        <p:nvPicPr>
          <p:cNvPr id="2" name="Picture 6" descr="power point slide images.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D34B4136-C7A6-504A-A80F-083D41DED755}"/>
              </a:ext>
            </a:extLst>
          </p:cNvPr>
          <p:cNvSpPr txBox="1">
            <a:spLocks noChangeArrowheads="1"/>
          </p:cNvSpPr>
          <p:nvPr userDrawn="1"/>
        </p:nvSpPr>
        <p:spPr bwMode="auto">
          <a:xfrm>
            <a:off x="611187" y="4824000"/>
            <a:ext cx="7707968" cy="233361"/>
          </a:xfrm>
          <a:prstGeom prst="rect">
            <a:avLst/>
          </a:prstGeom>
          <a:noFill/>
          <a:ln>
            <a:noFill/>
          </a:ln>
        </p:spPr>
        <p:txBody>
          <a:bodyPr wrap="square"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Supplying clean water in a displaced peoples camp, Nigeria. Image: Tommy </a:t>
            </a:r>
            <a:r>
              <a:rPr lang="en-US" sz="1200" baseline="30000" dirty="0" err="1">
                <a:solidFill>
                  <a:schemeClr val="bg1"/>
                </a:solidFill>
                <a:effectLst>
                  <a:outerShdw blurRad="38100" dist="38100" dir="5400000" algn="t" rotWithShape="0">
                    <a:prstClr val="black">
                      <a:alpha val="90000"/>
                    </a:prstClr>
                  </a:outerShdw>
                </a:effectLst>
                <a:latin typeface="Arial" charset="0"/>
                <a:cs typeface="Arial" charset="0"/>
              </a:rPr>
              <a:t>Trenchard</a:t>
            </a: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/Oxfam</a:t>
            </a:r>
          </a:p>
        </p:txBody>
      </p:sp>
    </p:spTree>
    <p:extLst>
      <p:ext uri="{BB962C8B-B14F-4D97-AF65-F5344CB8AC3E}">
        <p14:creationId xmlns:p14="http://schemas.microsoft.com/office/powerpoint/2010/main" val="1331707758"/>
      </p:ext>
    </p:extLst>
  </p:cSld>
  <p:clrMapOvr>
    <a:masterClrMapping/>
  </p:clrMapOvr>
  <p:extLst>
    <p:ext uri="{DCECCB84-F9BA-43D5-87BE-67443E8EF086}">
      <p15:sldGuideLst xmlns:p15="http://schemas.microsoft.com/office/powerpoint/2012/main">
        <p15:guide id="1" pos="385"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 option 2">
    <p:spTree>
      <p:nvGrpSpPr>
        <p:cNvPr id="1" name=""/>
        <p:cNvGrpSpPr/>
        <p:nvPr/>
      </p:nvGrpSpPr>
      <p:grpSpPr>
        <a:xfrm>
          <a:off x="0" y="0"/>
          <a:ext cx="0" cy="0"/>
          <a:chOff x="0" y="0"/>
          <a:chExt cx="0" cy="0"/>
        </a:xfrm>
      </p:grpSpPr>
      <p:pic>
        <p:nvPicPr>
          <p:cNvPr id="2" name="Picture 3" descr="power point slide images2.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2E699663-D3C6-5646-BB97-AF52A714EBF2}"/>
              </a:ext>
            </a:extLst>
          </p:cNvPr>
          <p:cNvSpPr txBox="1">
            <a:spLocks noChangeArrowheads="1"/>
          </p:cNvSpPr>
          <p:nvPr userDrawn="1"/>
        </p:nvSpPr>
        <p:spPr bwMode="auto">
          <a:xfrm>
            <a:off x="611188" y="4824000"/>
            <a:ext cx="5372100" cy="233362"/>
          </a:xfrm>
          <a:prstGeom prst="rect">
            <a:avLst/>
          </a:prstGeom>
          <a:noFill/>
          <a:ln>
            <a:noFill/>
          </a:ln>
        </p:spPr>
        <p:txBody>
          <a:bodyPr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Supporting displaced families with water and sanitation in Iraq. Image: Tommy </a:t>
            </a:r>
            <a:r>
              <a:rPr lang="en-US" sz="1200" baseline="30000" dirty="0" err="1">
                <a:solidFill>
                  <a:schemeClr val="bg1"/>
                </a:solidFill>
                <a:effectLst>
                  <a:outerShdw blurRad="38100" dist="38100" dir="5400000" algn="t" rotWithShape="0">
                    <a:prstClr val="black">
                      <a:alpha val="90000"/>
                    </a:prstClr>
                  </a:outerShdw>
                </a:effectLst>
                <a:latin typeface="Arial" charset="0"/>
                <a:cs typeface="Arial" charset="0"/>
              </a:rPr>
              <a:t>Trenchard</a:t>
            </a: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/Oxfam</a:t>
            </a:r>
          </a:p>
        </p:txBody>
      </p:sp>
    </p:spTree>
    <p:extLst>
      <p:ext uri="{BB962C8B-B14F-4D97-AF65-F5344CB8AC3E}">
        <p14:creationId xmlns:p14="http://schemas.microsoft.com/office/powerpoint/2010/main" val="28638308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ic option 3">
    <p:spTree>
      <p:nvGrpSpPr>
        <p:cNvPr id="1" name=""/>
        <p:cNvGrpSpPr/>
        <p:nvPr/>
      </p:nvGrpSpPr>
      <p:grpSpPr>
        <a:xfrm>
          <a:off x="0" y="0"/>
          <a:ext cx="0" cy="0"/>
          <a:chOff x="0" y="0"/>
          <a:chExt cx="0" cy="0"/>
        </a:xfrm>
      </p:grpSpPr>
      <p:pic>
        <p:nvPicPr>
          <p:cNvPr id="2" name="Picture 3" descr="power point slide images3.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7BCE064A-441C-754C-8387-D13ECA5F07D0}"/>
              </a:ext>
            </a:extLst>
          </p:cNvPr>
          <p:cNvSpPr txBox="1">
            <a:spLocks noChangeArrowheads="1"/>
          </p:cNvSpPr>
          <p:nvPr userDrawn="1"/>
        </p:nvSpPr>
        <p:spPr bwMode="auto">
          <a:xfrm>
            <a:off x="611188" y="4824000"/>
            <a:ext cx="5372100" cy="233362"/>
          </a:xfrm>
          <a:prstGeom prst="rect">
            <a:avLst/>
          </a:prstGeom>
          <a:noFill/>
          <a:ln>
            <a:noFill/>
          </a:ln>
        </p:spPr>
        <p:txBody>
          <a:bodyPr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Distributing food parcels to Rohingya refugees in Bangladesh. Image: Tommy </a:t>
            </a:r>
            <a:r>
              <a:rPr lang="en-US" sz="1200" baseline="30000" dirty="0" err="1">
                <a:solidFill>
                  <a:schemeClr val="bg1"/>
                </a:solidFill>
                <a:effectLst>
                  <a:outerShdw blurRad="38100" dist="38100" dir="5400000" algn="t" rotWithShape="0">
                    <a:prstClr val="black">
                      <a:alpha val="90000"/>
                    </a:prstClr>
                  </a:outerShdw>
                </a:effectLst>
                <a:latin typeface="Arial" charset="0"/>
                <a:cs typeface="Arial" charset="0"/>
              </a:rPr>
              <a:t>Trenchard</a:t>
            </a: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/Oxfam</a:t>
            </a:r>
          </a:p>
        </p:txBody>
      </p:sp>
    </p:spTree>
    <p:extLst>
      <p:ext uri="{BB962C8B-B14F-4D97-AF65-F5344CB8AC3E}">
        <p14:creationId xmlns:p14="http://schemas.microsoft.com/office/powerpoint/2010/main" val="905036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ic option 4">
    <p:spTree>
      <p:nvGrpSpPr>
        <p:cNvPr id="1" name=""/>
        <p:cNvGrpSpPr/>
        <p:nvPr/>
      </p:nvGrpSpPr>
      <p:grpSpPr>
        <a:xfrm>
          <a:off x="0" y="0"/>
          <a:ext cx="0" cy="0"/>
          <a:chOff x="0" y="0"/>
          <a:chExt cx="0" cy="0"/>
        </a:xfrm>
      </p:grpSpPr>
      <p:pic>
        <p:nvPicPr>
          <p:cNvPr id="2" name="Picture 3" descr="power point slide images4.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9D22DAA8-9F4A-494D-9AFA-E50E6B5A380D}"/>
              </a:ext>
            </a:extLst>
          </p:cNvPr>
          <p:cNvSpPr txBox="1">
            <a:spLocks noChangeArrowheads="1"/>
          </p:cNvSpPr>
          <p:nvPr userDrawn="1"/>
        </p:nvSpPr>
        <p:spPr bwMode="auto">
          <a:xfrm>
            <a:off x="611188" y="4825197"/>
            <a:ext cx="5372100" cy="232165"/>
          </a:xfrm>
          <a:prstGeom prst="rect">
            <a:avLst/>
          </a:prstGeom>
          <a:noFill/>
          <a:ln w="3175">
            <a:noFill/>
          </a:ln>
          <a:effectLst/>
        </p:spPr>
        <p:txBody>
          <a:bodyPr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schemeClr val="tx1">
                      <a:alpha val="90000"/>
                    </a:schemeClr>
                  </a:outerShdw>
                </a:effectLst>
                <a:latin typeface="Arial" charset="0"/>
                <a:cs typeface="Arial" charset="0"/>
              </a:rPr>
              <a:t>Rebuilding the </a:t>
            </a:r>
            <a:r>
              <a:rPr lang="en-US" sz="1200" baseline="30000" dirty="0" err="1">
                <a:solidFill>
                  <a:schemeClr val="bg1"/>
                </a:solidFill>
                <a:effectLst>
                  <a:outerShdw blurRad="38100" dist="38100" dir="5400000" algn="t" rotWithShape="0">
                    <a:schemeClr val="tx1">
                      <a:alpha val="90000"/>
                    </a:schemeClr>
                  </a:outerShdw>
                </a:effectLst>
                <a:latin typeface="Arial" charset="0"/>
                <a:cs typeface="Arial" charset="0"/>
              </a:rPr>
              <a:t>Saadiya</a:t>
            </a:r>
            <a:r>
              <a:rPr lang="en-US" sz="1200" baseline="30000" dirty="0">
                <a:solidFill>
                  <a:schemeClr val="bg1"/>
                </a:solidFill>
                <a:effectLst>
                  <a:outerShdw blurRad="38100" dist="38100" dir="5400000" algn="t" rotWithShape="0">
                    <a:schemeClr val="tx1">
                      <a:alpha val="90000"/>
                    </a:schemeClr>
                  </a:outerShdw>
                </a:effectLst>
                <a:latin typeface="Arial" charset="0"/>
                <a:cs typeface="Arial" charset="0"/>
              </a:rPr>
              <a:t> water system in Iraq after ISIS left. Image: Tommy </a:t>
            </a:r>
            <a:r>
              <a:rPr lang="en-US" sz="1200" baseline="30000" dirty="0" err="1">
                <a:solidFill>
                  <a:schemeClr val="bg1"/>
                </a:solidFill>
                <a:effectLst>
                  <a:outerShdw blurRad="38100" dist="38100" dir="5400000" algn="t" rotWithShape="0">
                    <a:schemeClr val="tx1">
                      <a:alpha val="90000"/>
                    </a:schemeClr>
                  </a:outerShdw>
                </a:effectLst>
                <a:latin typeface="Arial" charset="0"/>
                <a:cs typeface="Arial" charset="0"/>
              </a:rPr>
              <a:t>Trenchard</a:t>
            </a:r>
            <a:r>
              <a:rPr lang="en-US" sz="1200" baseline="30000" dirty="0">
                <a:solidFill>
                  <a:schemeClr val="bg1"/>
                </a:solidFill>
                <a:effectLst>
                  <a:outerShdw blurRad="38100" dist="38100" dir="5400000" algn="t" rotWithShape="0">
                    <a:schemeClr val="tx1">
                      <a:alpha val="90000"/>
                    </a:schemeClr>
                  </a:outerShdw>
                </a:effectLst>
                <a:latin typeface="Arial" charset="0"/>
                <a:cs typeface="Arial" charset="0"/>
              </a:rPr>
              <a:t>/Oxfam</a:t>
            </a:r>
          </a:p>
        </p:txBody>
      </p:sp>
    </p:spTree>
    <p:extLst>
      <p:ext uri="{BB962C8B-B14F-4D97-AF65-F5344CB8AC3E}">
        <p14:creationId xmlns:p14="http://schemas.microsoft.com/office/powerpoint/2010/main" val="38926110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ic option 5">
    <p:spTree>
      <p:nvGrpSpPr>
        <p:cNvPr id="1" name=""/>
        <p:cNvGrpSpPr/>
        <p:nvPr/>
      </p:nvGrpSpPr>
      <p:grpSpPr>
        <a:xfrm>
          <a:off x="0" y="0"/>
          <a:ext cx="0" cy="0"/>
          <a:chOff x="0" y="0"/>
          <a:chExt cx="0" cy="0"/>
        </a:xfrm>
      </p:grpSpPr>
      <p:pic>
        <p:nvPicPr>
          <p:cNvPr id="2" name="Picture 6" descr="power point slide images5.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F0078BEE-D78A-9C4A-8605-07EBEFF26585}"/>
              </a:ext>
            </a:extLst>
          </p:cNvPr>
          <p:cNvSpPr txBox="1">
            <a:spLocks noChangeArrowheads="1"/>
          </p:cNvSpPr>
          <p:nvPr userDrawn="1"/>
        </p:nvSpPr>
        <p:spPr bwMode="auto">
          <a:xfrm>
            <a:off x="611188" y="4825197"/>
            <a:ext cx="7133077" cy="232165"/>
          </a:xfrm>
          <a:prstGeom prst="rect">
            <a:avLst/>
          </a:prstGeom>
          <a:noFill/>
          <a:ln>
            <a:noFill/>
          </a:ln>
        </p:spPr>
        <p:txBody>
          <a:bodyPr wrap="square"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The supply </a:t>
            </a:r>
            <a:r>
              <a:rPr lang="en-US" sz="1200" baseline="30000" dirty="0" err="1">
                <a:solidFill>
                  <a:schemeClr val="bg1"/>
                </a:solidFill>
                <a:effectLst>
                  <a:outerShdw blurRad="38100" dist="38100" dir="5400000" algn="t" rotWithShape="0">
                    <a:prstClr val="black">
                      <a:alpha val="90000"/>
                    </a:prstClr>
                  </a:outerShdw>
                </a:effectLst>
                <a:latin typeface="Arial" charset="0"/>
                <a:cs typeface="Arial" charset="0"/>
              </a:rPr>
              <a:t>centre</a:t>
            </a: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 in Bicester ready to respond  with equipment to get clean water back up and running Image: Phil Kirk/Oxfam</a:t>
            </a:r>
          </a:p>
        </p:txBody>
      </p:sp>
    </p:spTree>
    <p:extLst>
      <p:ext uri="{BB962C8B-B14F-4D97-AF65-F5344CB8AC3E}">
        <p14:creationId xmlns:p14="http://schemas.microsoft.com/office/powerpoint/2010/main" val="22820244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ic option 6">
    <p:spTree>
      <p:nvGrpSpPr>
        <p:cNvPr id="1" name=""/>
        <p:cNvGrpSpPr/>
        <p:nvPr/>
      </p:nvGrpSpPr>
      <p:grpSpPr>
        <a:xfrm>
          <a:off x="0" y="0"/>
          <a:ext cx="0" cy="0"/>
          <a:chOff x="0" y="0"/>
          <a:chExt cx="0" cy="0"/>
        </a:xfrm>
      </p:grpSpPr>
      <p:pic>
        <p:nvPicPr>
          <p:cNvPr id="2" name="Picture 6" descr="power point slide images6.jpg"/>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52000" y="-198000"/>
            <a:ext cx="9875520" cy="555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8">
            <a:extLst>
              <a:ext uri="{FF2B5EF4-FFF2-40B4-BE49-F238E27FC236}">
                <a16:creationId xmlns:a16="http://schemas.microsoft.com/office/drawing/2014/main" id="{BA18274C-693E-1044-B923-B6017422D1A1}"/>
              </a:ext>
            </a:extLst>
          </p:cNvPr>
          <p:cNvSpPr txBox="1">
            <a:spLocks noChangeArrowheads="1"/>
          </p:cNvSpPr>
          <p:nvPr userDrawn="1"/>
        </p:nvSpPr>
        <p:spPr bwMode="auto">
          <a:xfrm>
            <a:off x="611188" y="4825197"/>
            <a:ext cx="7379261" cy="232165"/>
          </a:xfrm>
          <a:prstGeom prst="rect">
            <a:avLst/>
          </a:prstGeom>
          <a:noFill/>
          <a:ln>
            <a:noFill/>
          </a:ln>
        </p:spPr>
        <p:txBody>
          <a:bodyPr wrap="square" lIns="0" tIns="0" rIns="180000" bIns="108000" anchor="b">
            <a:spAutoFit/>
          </a:bodyPr>
          <a:lstStyle>
            <a:lvl1pPr>
              <a:defRPr sz="2400">
                <a:solidFill>
                  <a:schemeClr val="tx1"/>
                </a:solidFill>
                <a:latin typeface="Calibri" charset="0"/>
                <a:ea typeface="ＭＳ Ｐゴシック" charset="0"/>
                <a:cs typeface="ＭＳ Ｐゴシック" charset="0"/>
              </a:defRPr>
            </a:lvl1pPr>
            <a:lvl2pPr marL="37931725" indent="-37474525">
              <a:defRPr sz="24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400">
                <a:solidFill>
                  <a:schemeClr val="tx1"/>
                </a:solidFill>
                <a:latin typeface="Calibri" charset="0"/>
                <a:ea typeface="ＭＳ Ｐゴシック" charset="0"/>
              </a:defRPr>
            </a:lvl4pPr>
            <a:lvl5pPr>
              <a:defRPr sz="2400">
                <a:solidFill>
                  <a:schemeClr val="tx1"/>
                </a:solidFill>
                <a:latin typeface="Calibri" charset="0"/>
                <a:ea typeface="ＭＳ Ｐゴシック" charset="0"/>
              </a:defRPr>
            </a:lvl5pPr>
            <a:lvl6pPr marL="457200" eaLnBrk="0" fontAlgn="base" hangingPunct="0">
              <a:spcBef>
                <a:spcPct val="0"/>
              </a:spcBef>
              <a:spcAft>
                <a:spcPct val="0"/>
              </a:spcAft>
              <a:defRPr sz="2400">
                <a:solidFill>
                  <a:schemeClr val="tx1"/>
                </a:solidFill>
                <a:latin typeface="Calibri" charset="0"/>
                <a:ea typeface="ＭＳ Ｐゴシック" charset="0"/>
              </a:defRPr>
            </a:lvl6pPr>
            <a:lvl7pPr marL="914400" eaLnBrk="0" fontAlgn="base" hangingPunct="0">
              <a:spcBef>
                <a:spcPct val="0"/>
              </a:spcBef>
              <a:spcAft>
                <a:spcPct val="0"/>
              </a:spcAft>
              <a:defRPr sz="2400">
                <a:solidFill>
                  <a:schemeClr val="tx1"/>
                </a:solidFill>
                <a:latin typeface="Calibri" charset="0"/>
                <a:ea typeface="ＭＳ Ｐゴシック" charset="0"/>
              </a:defRPr>
            </a:lvl7pPr>
            <a:lvl8pPr marL="1371600" eaLnBrk="0" fontAlgn="base" hangingPunct="0">
              <a:spcBef>
                <a:spcPct val="0"/>
              </a:spcBef>
              <a:spcAft>
                <a:spcPct val="0"/>
              </a:spcAft>
              <a:defRPr sz="2400">
                <a:solidFill>
                  <a:schemeClr val="tx1"/>
                </a:solidFill>
                <a:latin typeface="Calibri" charset="0"/>
                <a:ea typeface="ＭＳ Ｐゴシック" charset="0"/>
              </a:defRPr>
            </a:lvl8pPr>
            <a:lvl9pPr marL="1828800" eaLnBrk="0" fontAlgn="base" hangingPunct="0">
              <a:spcBef>
                <a:spcPct val="0"/>
              </a:spcBef>
              <a:spcAft>
                <a:spcPct val="0"/>
              </a:spcAft>
              <a:defRPr sz="2400">
                <a:solidFill>
                  <a:schemeClr val="tx1"/>
                </a:solidFill>
                <a:latin typeface="Calibri" charset="0"/>
                <a:ea typeface="ＭＳ Ｐゴシック" charset="0"/>
              </a:defRPr>
            </a:lvl9pPr>
          </a:lstStyle>
          <a:p>
            <a:pPr algn="l">
              <a:defRPr/>
            </a:pPr>
            <a:r>
              <a:rPr lang="en-US" sz="1200" baseline="30000" dirty="0">
                <a:solidFill>
                  <a:schemeClr val="bg1"/>
                </a:solidFill>
                <a:effectLst>
                  <a:outerShdw blurRad="38100" dist="38100" dir="5400000" algn="t" rotWithShape="0">
                    <a:prstClr val="black">
                      <a:alpha val="90000"/>
                    </a:prstClr>
                  </a:outerShdw>
                </a:effectLst>
                <a:latin typeface="Arial" charset="0"/>
                <a:cs typeface="Arial" charset="0"/>
              </a:rPr>
              <a:t>Employing local people to help rebuild their communities after the Nepal earthquake. Image: Kieran Doherty/Oxfam</a:t>
            </a:r>
          </a:p>
        </p:txBody>
      </p:sp>
    </p:spTree>
    <p:extLst>
      <p:ext uri="{BB962C8B-B14F-4D97-AF65-F5344CB8AC3E}">
        <p14:creationId xmlns:p14="http://schemas.microsoft.com/office/powerpoint/2010/main" val="90136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ation Title_White BG">
    <p:spTree>
      <p:nvGrpSpPr>
        <p:cNvPr id="1" name=""/>
        <p:cNvGrpSpPr/>
        <p:nvPr/>
      </p:nvGrpSpPr>
      <p:grpSpPr>
        <a:xfrm>
          <a:off x="0" y="0"/>
          <a:ext cx="0" cy="0"/>
          <a:chOff x="0" y="0"/>
          <a:chExt cx="0" cy="0"/>
        </a:xfrm>
      </p:grpSpPr>
      <p:pic>
        <p:nvPicPr>
          <p:cNvPr id="4" name="Content Placeholder 3"/>
          <p:cNvPicPr>
            <a:picLocks noChangeAspect="1"/>
          </p:cNvPicPr>
          <p:nvPr userDrawn="1"/>
        </p:nvPicPr>
        <p:blipFill>
          <a:blip>
            <a:extLst>
              <a:ext uri="{28A0092B-C50C-407E-A947-70E740481C1C}">
                <a14:useLocalDpi xmlns:a14="http://schemas.microsoft.com/office/drawing/2010/main" val="0"/>
              </a:ext>
            </a:extLst>
          </a:blip>
          <a:srcRect/>
          <a:stretch>
            <a:fillRect/>
          </a:stretch>
        </p:blipFill>
        <p:spPr bwMode="auto">
          <a:xfrm>
            <a:off x="5513388" y="3165475"/>
            <a:ext cx="3798887"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66"/>
          <p:cNvGrpSpPr>
            <a:grpSpLocks noChangeAspect="1"/>
          </p:cNvGrpSpPr>
          <p:nvPr userDrawn="1"/>
        </p:nvGrpSpPr>
        <p:grpSpPr bwMode="auto">
          <a:xfrm>
            <a:off x="5575720" y="3219959"/>
            <a:ext cx="3233732" cy="1555746"/>
            <a:chOff x="97" y="2121"/>
            <a:chExt cx="914" cy="440"/>
          </a:xfrm>
        </p:grpSpPr>
        <p:sp>
          <p:nvSpPr>
            <p:cNvPr id="6" name="AutoShape 65"/>
            <p:cNvSpPr>
              <a:spLocks noChangeAspect="1" noChangeArrowheads="1" noTextEdit="1"/>
            </p:cNvSpPr>
            <p:nvPr/>
          </p:nvSpPr>
          <p:spPr bwMode="auto">
            <a:xfrm>
              <a:off x="97" y="2121"/>
              <a:ext cx="912"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Rectangle 67">
              <a:extLst>
                <a:ext uri="{FF2B5EF4-FFF2-40B4-BE49-F238E27FC236}">
                  <a16:creationId xmlns:a16="http://schemas.microsoft.com/office/drawing/2014/main" id="{536D5DA6-B8BB-E94B-902B-4AC26918BAAD}"/>
                </a:ext>
              </a:extLst>
            </p:cNvPr>
            <p:cNvSpPr>
              <a:spLocks noChangeArrowheads="1"/>
            </p:cNvSpPr>
            <p:nvPr/>
          </p:nvSpPr>
          <p:spPr bwMode="auto">
            <a:xfrm>
              <a:off x="99" y="2121"/>
              <a:ext cx="912" cy="44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8" name="Freeform 68"/>
            <p:cNvSpPr>
              <a:spLocks/>
            </p:cNvSpPr>
            <p:nvPr/>
          </p:nvSpPr>
          <p:spPr bwMode="auto">
            <a:xfrm>
              <a:off x="562" y="2182"/>
              <a:ext cx="53" cy="52"/>
            </a:xfrm>
            <a:custGeom>
              <a:avLst/>
              <a:gdLst>
                <a:gd name="T0" fmla="*/ 0 w 234"/>
                <a:gd name="T1" fmla="*/ 0 h 225"/>
                <a:gd name="T2" fmla="*/ 0 w 234"/>
                <a:gd name="T3" fmla="*/ 0 h 225"/>
                <a:gd name="T4" fmla="*/ 0 w 234"/>
                <a:gd name="T5" fmla="*/ 0 h 225"/>
                <a:gd name="T6" fmla="*/ 0 w 234"/>
                <a:gd name="T7" fmla="*/ 0 h 225"/>
                <a:gd name="T8" fmla="*/ 0 w 234"/>
                <a:gd name="T9" fmla="*/ 0 h 225"/>
                <a:gd name="T10" fmla="*/ 0 w 234"/>
                <a:gd name="T11" fmla="*/ 0 h 225"/>
                <a:gd name="T12" fmla="*/ 0 w 234"/>
                <a:gd name="T13" fmla="*/ 0 h 225"/>
                <a:gd name="T14" fmla="*/ 0 w 234"/>
                <a:gd name="T15" fmla="*/ 0 h 225"/>
                <a:gd name="T16" fmla="*/ 0 w 234"/>
                <a:gd name="T17" fmla="*/ 0 h 225"/>
                <a:gd name="T18" fmla="*/ 0 w 234"/>
                <a:gd name="T19" fmla="*/ 0 h 225"/>
                <a:gd name="T20" fmla="*/ 0 w 234"/>
                <a:gd name="T21" fmla="*/ 0 h 225"/>
                <a:gd name="T22" fmla="*/ 0 w 234"/>
                <a:gd name="T23" fmla="*/ 0 h 225"/>
                <a:gd name="T24" fmla="*/ 0 w 234"/>
                <a:gd name="T25" fmla="*/ 0 h 225"/>
                <a:gd name="T26" fmla="*/ 0 w 234"/>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4" h="225">
                  <a:moveTo>
                    <a:pt x="75" y="225"/>
                  </a:moveTo>
                  <a:lnTo>
                    <a:pt x="117" y="51"/>
                  </a:lnTo>
                  <a:lnTo>
                    <a:pt x="158" y="225"/>
                  </a:lnTo>
                  <a:lnTo>
                    <a:pt x="187" y="225"/>
                  </a:lnTo>
                  <a:lnTo>
                    <a:pt x="234" y="0"/>
                  </a:lnTo>
                  <a:lnTo>
                    <a:pt x="209" y="0"/>
                  </a:lnTo>
                  <a:lnTo>
                    <a:pt x="171" y="187"/>
                  </a:lnTo>
                  <a:lnTo>
                    <a:pt x="128" y="0"/>
                  </a:lnTo>
                  <a:lnTo>
                    <a:pt x="105" y="0"/>
                  </a:lnTo>
                  <a:lnTo>
                    <a:pt x="62" y="188"/>
                  </a:lnTo>
                  <a:lnTo>
                    <a:pt x="24" y="0"/>
                  </a:lnTo>
                  <a:lnTo>
                    <a:pt x="0" y="0"/>
                  </a:lnTo>
                  <a:lnTo>
                    <a:pt x="46" y="225"/>
                  </a:lnTo>
                  <a:lnTo>
                    <a:pt x="7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69"/>
            <p:cNvSpPr>
              <a:spLocks/>
            </p:cNvSpPr>
            <p:nvPr/>
          </p:nvSpPr>
          <p:spPr bwMode="auto">
            <a:xfrm>
              <a:off x="631" y="2182"/>
              <a:ext cx="27"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01"/>
                  </a:moveTo>
                  <a:lnTo>
                    <a:pt x="24" y="201"/>
                  </a:lnTo>
                  <a:lnTo>
                    <a:pt x="24" y="118"/>
                  </a:lnTo>
                  <a:lnTo>
                    <a:pt x="114" y="118"/>
                  </a:lnTo>
                  <a:lnTo>
                    <a:pt x="114" y="94"/>
                  </a:lnTo>
                  <a:lnTo>
                    <a:pt x="24" y="94"/>
                  </a:lnTo>
                  <a:lnTo>
                    <a:pt x="24" y="24"/>
                  </a:lnTo>
                  <a:lnTo>
                    <a:pt x="122" y="24"/>
                  </a:lnTo>
                  <a:lnTo>
                    <a:pt x="122" y="0"/>
                  </a:lnTo>
                  <a:lnTo>
                    <a:pt x="0" y="0"/>
                  </a:lnTo>
                  <a:lnTo>
                    <a:pt x="0" y="225"/>
                  </a:lnTo>
                  <a:lnTo>
                    <a:pt x="122" y="225"/>
                  </a:lnTo>
                  <a:lnTo>
                    <a:pt x="122" y="2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70"/>
            <p:cNvSpPr>
              <a:spLocks/>
            </p:cNvSpPr>
            <p:nvPr/>
          </p:nvSpPr>
          <p:spPr bwMode="auto">
            <a:xfrm>
              <a:off x="561" y="2248"/>
              <a:ext cx="54" cy="52"/>
            </a:xfrm>
            <a:custGeom>
              <a:avLst/>
              <a:gdLst>
                <a:gd name="T0" fmla="*/ 0 w 238"/>
                <a:gd name="T1" fmla="*/ 0 h 225"/>
                <a:gd name="T2" fmla="*/ 0 w 238"/>
                <a:gd name="T3" fmla="*/ 0 h 225"/>
                <a:gd name="T4" fmla="*/ 0 w 238"/>
                <a:gd name="T5" fmla="*/ 0 h 225"/>
                <a:gd name="T6" fmla="*/ 0 w 238"/>
                <a:gd name="T7" fmla="*/ 0 h 225"/>
                <a:gd name="T8" fmla="*/ 0 w 238"/>
                <a:gd name="T9" fmla="*/ 0 h 225"/>
                <a:gd name="T10" fmla="*/ 0 w 238"/>
                <a:gd name="T11" fmla="*/ 0 h 225"/>
                <a:gd name="T12" fmla="*/ 0 w 238"/>
                <a:gd name="T13" fmla="*/ 0 h 225"/>
                <a:gd name="T14" fmla="*/ 0 w 238"/>
                <a:gd name="T15" fmla="*/ 0 h 225"/>
                <a:gd name="T16" fmla="*/ 0 w 238"/>
                <a:gd name="T17" fmla="*/ 0 h 225"/>
                <a:gd name="T18" fmla="*/ 0 w 238"/>
                <a:gd name="T19" fmla="*/ 0 h 225"/>
                <a:gd name="T20" fmla="*/ 0 w 238"/>
                <a:gd name="T21" fmla="*/ 0 h 225"/>
                <a:gd name="T22" fmla="*/ 0 w 238"/>
                <a:gd name="T23" fmla="*/ 0 h 225"/>
                <a:gd name="T24" fmla="*/ 0 w 238"/>
                <a:gd name="T25" fmla="*/ 0 h 225"/>
                <a:gd name="T26" fmla="*/ 0 w 238"/>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25">
                  <a:moveTo>
                    <a:pt x="85" y="225"/>
                  </a:moveTo>
                  <a:lnTo>
                    <a:pt x="119" y="92"/>
                  </a:lnTo>
                  <a:lnTo>
                    <a:pt x="152" y="225"/>
                  </a:lnTo>
                  <a:lnTo>
                    <a:pt x="191" y="225"/>
                  </a:lnTo>
                  <a:lnTo>
                    <a:pt x="238" y="0"/>
                  </a:lnTo>
                  <a:lnTo>
                    <a:pt x="195" y="0"/>
                  </a:lnTo>
                  <a:lnTo>
                    <a:pt x="168" y="145"/>
                  </a:lnTo>
                  <a:lnTo>
                    <a:pt x="134" y="1"/>
                  </a:lnTo>
                  <a:lnTo>
                    <a:pt x="104" y="1"/>
                  </a:lnTo>
                  <a:lnTo>
                    <a:pt x="70" y="145"/>
                  </a:lnTo>
                  <a:lnTo>
                    <a:pt x="42" y="0"/>
                  </a:lnTo>
                  <a:lnTo>
                    <a:pt x="0" y="0"/>
                  </a:lnTo>
                  <a:lnTo>
                    <a:pt x="47" y="225"/>
                  </a:lnTo>
                  <a:lnTo>
                    <a:pt x="8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71"/>
            <p:cNvSpPr>
              <a:spLocks noEditPoints="1"/>
            </p:cNvSpPr>
            <p:nvPr/>
          </p:nvSpPr>
          <p:spPr bwMode="auto">
            <a:xfrm>
              <a:off x="625" y="2247"/>
              <a:ext cx="30" cy="53"/>
            </a:xfrm>
            <a:custGeom>
              <a:avLst/>
              <a:gdLst>
                <a:gd name="T0" fmla="*/ 0 w 135"/>
                <a:gd name="T1" fmla="*/ 0 h 229"/>
                <a:gd name="T2" fmla="*/ 0 w 135"/>
                <a:gd name="T3" fmla="*/ 0 h 229"/>
                <a:gd name="T4" fmla="*/ 0 w 135"/>
                <a:gd name="T5" fmla="*/ 0 h 229"/>
                <a:gd name="T6" fmla="*/ 0 w 135"/>
                <a:gd name="T7" fmla="*/ 0 h 229"/>
                <a:gd name="T8" fmla="*/ 0 w 135"/>
                <a:gd name="T9" fmla="*/ 0 h 229"/>
                <a:gd name="T10" fmla="*/ 0 w 135"/>
                <a:gd name="T11" fmla="*/ 0 h 229"/>
                <a:gd name="T12" fmla="*/ 0 w 135"/>
                <a:gd name="T13" fmla="*/ 0 h 229"/>
                <a:gd name="T14" fmla="*/ 0 w 135"/>
                <a:gd name="T15" fmla="*/ 0 h 229"/>
                <a:gd name="T16" fmla="*/ 0 w 135"/>
                <a:gd name="T17" fmla="*/ 0 h 229"/>
                <a:gd name="T18" fmla="*/ 0 w 135"/>
                <a:gd name="T19" fmla="*/ 0 h 229"/>
                <a:gd name="T20" fmla="*/ 0 w 135"/>
                <a:gd name="T21" fmla="*/ 0 h 229"/>
                <a:gd name="T22" fmla="*/ 0 w 135"/>
                <a:gd name="T23" fmla="*/ 0 h 229"/>
                <a:gd name="T24" fmla="*/ 0 w 135"/>
                <a:gd name="T25" fmla="*/ 0 h 229"/>
                <a:gd name="T26" fmla="*/ 0 w 135"/>
                <a:gd name="T27" fmla="*/ 0 h 229"/>
                <a:gd name="T28" fmla="*/ 0 w 135"/>
                <a:gd name="T29" fmla="*/ 0 h 2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5" h="229">
                  <a:moveTo>
                    <a:pt x="67" y="229"/>
                  </a:moveTo>
                  <a:cubicBezTo>
                    <a:pt x="121" y="229"/>
                    <a:pt x="135" y="186"/>
                    <a:pt x="135" y="164"/>
                  </a:cubicBezTo>
                  <a:lnTo>
                    <a:pt x="135" y="64"/>
                  </a:lnTo>
                  <a:cubicBezTo>
                    <a:pt x="135" y="43"/>
                    <a:pt x="120" y="0"/>
                    <a:pt x="68" y="0"/>
                  </a:cubicBezTo>
                  <a:cubicBezTo>
                    <a:pt x="13" y="0"/>
                    <a:pt x="0" y="43"/>
                    <a:pt x="0" y="64"/>
                  </a:cubicBezTo>
                  <a:lnTo>
                    <a:pt x="0" y="164"/>
                  </a:lnTo>
                  <a:cubicBezTo>
                    <a:pt x="0" y="185"/>
                    <a:pt x="14" y="229"/>
                    <a:pt x="67" y="229"/>
                  </a:cubicBezTo>
                  <a:close/>
                  <a:moveTo>
                    <a:pt x="41" y="64"/>
                  </a:moveTo>
                  <a:lnTo>
                    <a:pt x="41" y="64"/>
                  </a:lnTo>
                  <a:cubicBezTo>
                    <a:pt x="41" y="44"/>
                    <a:pt x="59" y="40"/>
                    <a:pt x="68" y="40"/>
                  </a:cubicBezTo>
                  <a:cubicBezTo>
                    <a:pt x="76" y="40"/>
                    <a:pt x="94" y="44"/>
                    <a:pt x="94" y="64"/>
                  </a:cubicBezTo>
                  <a:lnTo>
                    <a:pt x="94" y="164"/>
                  </a:lnTo>
                  <a:cubicBezTo>
                    <a:pt x="94" y="185"/>
                    <a:pt x="76" y="189"/>
                    <a:pt x="68" y="189"/>
                  </a:cubicBezTo>
                  <a:cubicBezTo>
                    <a:pt x="59" y="189"/>
                    <a:pt x="41" y="185"/>
                    <a:pt x="41" y="164"/>
                  </a:cubicBezTo>
                  <a:lnTo>
                    <a:pt x="41" y="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72"/>
            <p:cNvSpPr>
              <a:spLocks/>
            </p:cNvSpPr>
            <p:nvPr/>
          </p:nvSpPr>
          <p:spPr bwMode="auto">
            <a:xfrm>
              <a:off x="668" y="2248"/>
              <a:ext cx="31" cy="52"/>
            </a:xfrm>
            <a:custGeom>
              <a:avLst/>
              <a:gdLst>
                <a:gd name="T0" fmla="*/ 0 w 137"/>
                <a:gd name="T1" fmla="*/ 0 h 224"/>
                <a:gd name="T2" fmla="*/ 0 w 137"/>
                <a:gd name="T3" fmla="*/ 0 h 224"/>
                <a:gd name="T4" fmla="*/ 0 w 137"/>
                <a:gd name="T5" fmla="*/ 0 h 224"/>
                <a:gd name="T6" fmla="*/ 0 w 137"/>
                <a:gd name="T7" fmla="*/ 0 h 224"/>
                <a:gd name="T8" fmla="*/ 0 w 137"/>
                <a:gd name="T9" fmla="*/ 0 h 224"/>
                <a:gd name="T10" fmla="*/ 0 w 137"/>
                <a:gd name="T11" fmla="*/ 0 h 224"/>
                <a:gd name="T12" fmla="*/ 0 w 137"/>
                <a:gd name="T13" fmla="*/ 0 h 224"/>
                <a:gd name="T14" fmla="*/ 0 w 137"/>
                <a:gd name="T15" fmla="*/ 0 h 224"/>
                <a:gd name="T16" fmla="*/ 0 w 137"/>
                <a:gd name="T17" fmla="*/ 0 h 224"/>
                <a:gd name="T18" fmla="*/ 0 w 137"/>
                <a:gd name="T19" fmla="*/ 0 h 224"/>
                <a:gd name="T20" fmla="*/ 0 w 137"/>
                <a:gd name="T21" fmla="*/ 0 h 2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7" h="224">
                  <a:moveTo>
                    <a:pt x="41" y="97"/>
                  </a:moveTo>
                  <a:lnTo>
                    <a:pt x="96" y="224"/>
                  </a:lnTo>
                  <a:lnTo>
                    <a:pt x="137" y="224"/>
                  </a:lnTo>
                  <a:lnTo>
                    <a:pt x="137" y="0"/>
                  </a:lnTo>
                  <a:lnTo>
                    <a:pt x="96" y="0"/>
                  </a:lnTo>
                  <a:lnTo>
                    <a:pt x="96" y="130"/>
                  </a:lnTo>
                  <a:lnTo>
                    <a:pt x="41" y="0"/>
                  </a:lnTo>
                  <a:lnTo>
                    <a:pt x="0" y="0"/>
                  </a:lnTo>
                  <a:lnTo>
                    <a:pt x="0" y="224"/>
                  </a:lnTo>
                  <a:lnTo>
                    <a:pt x="41" y="224"/>
                  </a:lnTo>
                  <a:lnTo>
                    <a:pt x="41" y="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73"/>
            <p:cNvSpPr>
              <a:spLocks/>
            </p:cNvSpPr>
            <p:nvPr/>
          </p:nvSpPr>
          <p:spPr bwMode="auto">
            <a:xfrm>
              <a:off x="710" y="2245"/>
              <a:ext cx="15" cy="17"/>
            </a:xfrm>
            <a:custGeom>
              <a:avLst/>
              <a:gdLst>
                <a:gd name="T0" fmla="*/ 0 w 69"/>
                <a:gd name="T1" fmla="*/ 0 h 72"/>
                <a:gd name="T2" fmla="*/ 0 w 69"/>
                <a:gd name="T3" fmla="*/ 0 h 72"/>
                <a:gd name="T4" fmla="*/ 0 w 69"/>
                <a:gd name="T5" fmla="*/ 0 h 72"/>
                <a:gd name="T6" fmla="*/ 0 w 69"/>
                <a:gd name="T7" fmla="*/ 0 h 72"/>
                <a:gd name="T8" fmla="*/ 0 w 69"/>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72">
                  <a:moveTo>
                    <a:pt x="69" y="0"/>
                  </a:moveTo>
                  <a:lnTo>
                    <a:pt x="29" y="0"/>
                  </a:lnTo>
                  <a:lnTo>
                    <a:pt x="0" y="72"/>
                  </a:lnTo>
                  <a:lnTo>
                    <a:pt x="34" y="72"/>
                  </a:lnTo>
                  <a:lnTo>
                    <a:pt x="6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4"/>
            <p:cNvSpPr>
              <a:spLocks/>
            </p:cNvSpPr>
            <p:nvPr/>
          </p:nvSpPr>
          <p:spPr bwMode="auto">
            <a:xfrm>
              <a:off x="734" y="2248"/>
              <a:ext cx="32" cy="52"/>
            </a:xfrm>
            <a:custGeom>
              <a:avLst/>
              <a:gdLst>
                <a:gd name="T0" fmla="*/ 0 w 141"/>
                <a:gd name="T1" fmla="*/ 0 h 225"/>
                <a:gd name="T2" fmla="*/ 0 w 141"/>
                <a:gd name="T3" fmla="*/ 0 h 225"/>
                <a:gd name="T4" fmla="*/ 0 w 141"/>
                <a:gd name="T5" fmla="*/ 0 h 225"/>
                <a:gd name="T6" fmla="*/ 0 w 141"/>
                <a:gd name="T7" fmla="*/ 0 h 225"/>
                <a:gd name="T8" fmla="*/ 0 w 141"/>
                <a:gd name="T9" fmla="*/ 0 h 225"/>
                <a:gd name="T10" fmla="*/ 0 w 141"/>
                <a:gd name="T11" fmla="*/ 0 h 225"/>
                <a:gd name="T12" fmla="*/ 0 w 141"/>
                <a:gd name="T13" fmla="*/ 0 h 225"/>
                <a:gd name="T14" fmla="*/ 0 w 141"/>
                <a:gd name="T15" fmla="*/ 0 h 225"/>
                <a:gd name="T16" fmla="*/ 0 w 141"/>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1" h="225">
                  <a:moveTo>
                    <a:pt x="0" y="41"/>
                  </a:moveTo>
                  <a:lnTo>
                    <a:pt x="50" y="41"/>
                  </a:lnTo>
                  <a:lnTo>
                    <a:pt x="50" y="225"/>
                  </a:lnTo>
                  <a:lnTo>
                    <a:pt x="91" y="225"/>
                  </a:lnTo>
                  <a:lnTo>
                    <a:pt x="91" y="41"/>
                  </a:lnTo>
                  <a:lnTo>
                    <a:pt x="141" y="41"/>
                  </a:lnTo>
                  <a:lnTo>
                    <a:pt x="141" y="0"/>
                  </a:lnTo>
                  <a:lnTo>
                    <a:pt x="0" y="0"/>
                  </a:lnTo>
                  <a:lnTo>
                    <a:pt x="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75"/>
            <p:cNvSpPr>
              <a:spLocks/>
            </p:cNvSpPr>
            <p:nvPr/>
          </p:nvSpPr>
          <p:spPr bwMode="auto">
            <a:xfrm>
              <a:off x="566" y="2314"/>
              <a:ext cx="27"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 h="225">
                  <a:moveTo>
                    <a:pt x="0" y="0"/>
                  </a:moveTo>
                  <a:lnTo>
                    <a:pt x="0" y="225"/>
                  </a:lnTo>
                  <a:lnTo>
                    <a:pt x="122" y="225"/>
                  </a:lnTo>
                  <a:lnTo>
                    <a:pt x="122" y="201"/>
                  </a:lnTo>
                  <a:lnTo>
                    <a:pt x="25" y="201"/>
                  </a:lnTo>
                  <a:lnTo>
                    <a:pt x="25"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Rectangle 76">
              <a:extLst>
                <a:ext uri="{FF2B5EF4-FFF2-40B4-BE49-F238E27FC236}">
                  <a16:creationId xmlns:a16="http://schemas.microsoft.com/office/drawing/2014/main" id="{59D564EA-0991-DC43-AD69-D70D3A83E91A}"/>
                </a:ext>
              </a:extLst>
            </p:cNvPr>
            <p:cNvSpPr>
              <a:spLocks noChangeArrowheads="1"/>
            </p:cNvSpPr>
            <p:nvPr/>
          </p:nvSpPr>
          <p:spPr bwMode="auto">
            <a:xfrm>
              <a:off x="608" y="2314"/>
              <a:ext cx="6" cy="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19" name="Freeform 77"/>
            <p:cNvSpPr>
              <a:spLocks/>
            </p:cNvSpPr>
            <p:nvPr/>
          </p:nvSpPr>
          <p:spPr bwMode="auto">
            <a:xfrm>
              <a:off x="629" y="2314"/>
              <a:ext cx="35" cy="52"/>
            </a:xfrm>
            <a:custGeom>
              <a:avLst/>
              <a:gdLst>
                <a:gd name="T0" fmla="*/ 0 w 152"/>
                <a:gd name="T1" fmla="*/ 0 h 225"/>
                <a:gd name="T2" fmla="*/ 0 w 152"/>
                <a:gd name="T3" fmla="*/ 0 h 225"/>
                <a:gd name="T4" fmla="*/ 0 w 152"/>
                <a:gd name="T5" fmla="*/ 0 h 225"/>
                <a:gd name="T6" fmla="*/ 0 w 152"/>
                <a:gd name="T7" fmla="*/ 0 h 225"/>
                <a:gd name="T8" fmla="*/ 0 w 152"/>
                <a:gd name="T9" fmla="*/ 0 h 225"/>
                <a:gd name="T10" fmla="*/ 0 w 152"/>
                <a:gd name="T11" fmla="*/ 0 h 225"/>
                <a:gd name="T12" fmla="*/ 0 w 152"/>
                <a:gd name="T13" fmla="*/ 0 h 225"/>
                <a:gd name="T14" fmla="*/ 0 w 152"/>
                <a:gd name="T15" fmla="*/ 0 h 225"/>
                <a:gd name="T16" fmla="*/ 0 w 152"/>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5">
                  <a:moveTo>
                    <a:pt x="152" y="0"/>
                  </a:moveTo>
                  <a:lnTo>
                    <a:pt x="128" y="0"/>
                  </a:lnTo>
                  <a:lnTo>
                    <a:pt x="78" y="202"/>
                  </a:lnTo>
                  <a:lnTo>
                    <a:pt x="74" y="202"/>
                  </a:lnTo>
                  <a:lnTo>
                    <a:pt x="24" y="0"/>
                  </a:lnTo>
                  <a:lnTo>
                    <a:pt x="0" y="0"/>
                  </a:lnTo>
                  <a:lnTo>
                    <a:pt x="57" y="225"/>
                  </a:lnTo>
                  <a:lnTo>
                    <a:pt x="96" y="225"/>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78"/>
            <p:cNvSpPr>
              <a:spLocks/>
            </p:cNvSpPr>
            <p:nvPr/>
          </p:nvSpPr>
          <p:spPr bwMode="auto">
            <a:xfrm>
              <a:off x="679" y="2314"/>
              <a:ext cx="28"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4"/>
                  </a:moveTo>
                  <a:lnTo>
                    <a:pt x="122" y="0"/>
                  </a:lnTo>
                  <a:lnTo>
                    <a:pt x="0" y="0"/>
                  </a:lnTo>
                  <a:lnTo>
                    <a:pt x="0" y="225"/>
                  </a:lnTo>
                  <a:lnTo>
                    <a:pt x="122" y="225"/>
                  </a:lnTo>
                  <a:lnTo>
                    <a:pt x="122" y="201"/>
                  </a:lnTo>
                  <a:lnTo>
                    <a:pt x="24" y="201"/>
                  </a:lnTo>
                  <a:lnTo>
                    <a:pt x="24" y="118"/>
                  </a:lnTo>
                  <a:lnTo>
                    <a:pt x="114" y="118"/>
                  </a:lnTo>
                  <a:lnTo>
                    <a:pt x="114" y="94"/>
                  </a:lnTo>
                  <a:lnTo>
                    <a:pt x="24" y="94"/>
                  </a:lnTo>
                  <a:lnTo>
                    <a:pt x="24" y="24"/>
                  </a:lnTo>
                  <a:lnTo>
                    <a:pt x="122"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79"/>
            <p:cNvSpPr>
              <a:spLocks/>
            </p:cNvSpPr>
            <p:nvPr/>
          </p:nvSpPr>
          <p:spPr bwMode="auto">
            <a:xfrm>
              <a:off x="562" y="2380"/>
              <a:ext cx="53" cy="52"/>
            </a:xfrm>
            <a:custGeom>
              <a:avLst/>
              <a:gdLst>
                <a:gd name="T0" fmla="*/ 0 w 235"/>
                <a:gd name="T1" fmla="*/ 0 h 225"/>
                <a:gd name="T2" fmla="*/ 0 w 235"/>
                <a:gd name="T3" fmla="*/ 0 h 225"/>
                <a:gd name="T4" fmla="*/ 0 w 235"/>
                <a:gd name="T5" fmla="*/ 0 h 225"/>
                <a:gd name="T6" fmla="*/ 0 w 235"/>
                <a:gd name="T7" fmla="*/ 0 h 225"/>
                <a:gd name="T8" fmla="*/ 0 w 235"/>
                <a:gd name="T9" fmla="*/ 0 h 225"/>
                <a:gd name="T10" fmla="*/ 0 w 235"/>
                <a:gd name="T11" fmla="*/ 0 h 225"/>
                <a:gd name="T12" fmla="*/ 0 w 235"/>
                <a:gd name="T13" fmla="*/ 0 h 225"/>
                <a:gd name="T14" fmla="*/ 0 w 235"/>
                <a:gd name="T15" fmla="*/ 0 h 225"/>
                <a:gd name="T16" fmla="*/ 0 w 235"/>
                <a:gd name="T17" fmla="*/ 0 h 225"/>
                <a:gd name="T18" fmla="*/ 0 w 235"/>
                <a:gd name="T19" fmla="*/ 0 h 225"/>
                <a:gd name="T20" fmla="*/ 0 w 235"/>
                <a:gd name="T21" fmla="*/ 0 h 225"/>
                <a:gd name="T22" fmla="*/ 0 w 235"/>
                <a:gd name="T23" fmla="*/ 0 h 225"/>
                <a:gd name="T24" fmla="*/ 0 w 235"/>
                <a:gd name="T25" fmla="*/ 0 h 225"/>
                <a:gd name="T26" fmla="*/ 0 w 235"/>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5" h="225">
                  <a:moveTo>
                    <a:pt x="210" y="0"/>
                  </a:moveTo>
                  <a:lnTo>
                    <a:pt x="172" y="187"/>
                  </a:lnTo>
                  <a:lnTo>
                    <a:pt x="129" y="0"/>
                  </a:lnTo>
                  <a:lnTo>
                    <a:pt x="106" y="0"/>
                  </a:lnTo>
                  <a:lnTo>
                    <a:pt x="63" y="188"/>
                  </a:lnTo>
                  <a:lnTo>
                    <a:pt x="25" y="0"/>
                  </a:lnTo>
                  <a:lnTo>
                    <a:pt x="0" y="0"/>
                  </a:lnTo>
                  <a:lnTo>
                    <a:pt x="47" y="225"/>
                  </a:lnTo>
                  <a:lnTo>
                    <a:pt x="76" y="225"/>
                  </a:lnTo>
                  <a:lnTo>
                    <a:pt x="118" y="51"/>
                  </a:lnTo>
                  <a:lnTo>
                    <a:pt x="159" y="225"/>
                  </a:lnTo>
                  <a:lnTo>
                    <a:pt x="188" y="225"/>
                  </a:lnTo>
                  <a:lnTo>
                    <a:pt x="235" y="0"/>
                  </a:lnTo>
                  <a:lnTo>
                    <a:pt x="2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Rectangle 80">
              <a:extLst>
                <a:ext uri="{FF2B5EF4-FFF2-40B4-BE49-F238E27FC236}">
                  <a16:creationId xmlns:a16="http://schemas.microsoft.com/office/drawing/2014/main" id="{9B0AAAE2-AF6D-AB48-ADD4-B29D017CBC1D}"/>
                </a:ext>
              </a:extLst>
            </p:cNvPr>
            <p:cNvSpPr>
              <a:spLocks noChangeArrowheads="1"/>
            </p:cNvSpPr>
            <p:nvPr/>
          </p:nvSpPr>
          <p:spPr bwMode="auto">
            <a:xfrm>
              <a:off x="631" y="2380"/>
              <a:ext cx="5" cy="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23" name="Freeform 81"/>
            <p:cNvSpPr>
              <a:spLocks/>
            </p:cNvSpPr>
            <p:nvPr/>
          </p:nvSpPr>
          <p:spPr bwMode="auto">
            <a:xfrm>
              <a:off x="651" y="2380"/>
              <a:ext cx="31" cy="52"/>
            </a:xfrm>
            <a:custGeom>
              <a:avLst/>
              <a:gdLst>
                <a:gd name="T0" fmla="*/ 0 w 134"/>
                <a:gd name="T1" fmla="*/ 0 h 225"/>
                <a:gd name="T2" fmla="*/ 0 w 134"/>
                <a:gd name="T3" fmla="*/ 0 h 225"/>
                <a:gd name="T4" fmla="*/ 0 w 134"/>
                <a:gd name="T5" fmla="*/ 0 h 225"/>
                <a:gd name="T6" fmla="*/ 0 w 134"/>
                <a:gd name="T7" fmla="*/ 0 h 225"/>
                <a:gd name="T8" fmla="*/ 0 w 134"/>
                <a:gd name="T9" fmla="*/ 0 h 225"/>
                <a:gd name="T10" fmla="*/ 0 w 134"/>
                <a:gd name="T11" fmla="*/ 0 h 225"/>
                <a:gd name="T12" fmla="*/ 0 w 134"/>
                <a:gd name="T13" fmla="*/ 0 h 225"/>
                <a:gd name="T14" fmla="*/ 0 w 134"/>
                <a:gd name="T15" fmla="*/ 0 h 225"/>
                <a:gd name="T16" fmla="*/ 0 w 134"/>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5">
                  <a:moveTo>
                    <a:pt x="0" y="24"/>
                  </a:moveTo>
                  <a:lnTo>
                    <a:pt x="55" y="24"/>
                  </a:lnTo>
                  <a:lnTo>
                    <a:pt x="55" y="225"/>
                  </a:lnTo>
                  <a:lnTo>
                    <a:pt x="79" y="225"/>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82"/>
            <p:cNvSpPr>
              <a:spLocks/>
            </p:cNvSpPr>
            <p:nvPr/>
          </p:nvSpPr>
          <p:spPr bwMode="auto">
            <a:xfrm>
              <a:off x="697" y="2380"/>
              <a:ext cx="30" cy="52"/>
            </a:xfrm>
            <a:custGeom>
              <a:avLst/>
              <a:gdLst>
                <a:gd name="T0" fmla="*/ 0 w 132"/>
                <a:gd name="T1" fmla="*/ 0 h 225"/>
                <a:gd name="T2" fmla="*/ 0 w 132"/>
                <a:gd name="T3" fmla="*/ 0 h 225"/>
                <a:gd name="T4" fmla="*/ 0 w 132"/>
                <a:gd name="T5" fmla="*/ 0 h 225"/>
                <a:gd name="T6" fmla="*/ 0 w 132"/>
                <a:gd name="T7" fmla="*/ 0 h 225"/>
                <a:gd name="T8" fmla="*/ 0 w 132"/>
                <a:gd name="T9" fmla="*/ 0 h 225"/>
                <a:gd name="T10" fmla="*/ 0 w 132"/>
                <a:gd name="T11" fmla="*/ 0 h 225"/>
                <a:gd name="T12" fmla="*/ 0 w 132"/>
                <a:gd name="T13" fmla="*/ 0 h 225"/>
                <a:gd name="T14" fmla="*/ 0 w 132"/>
                <a:gd name="T15" fmla="*/ 0 h 225"/>
                <a:gd name="T16" fmla="*/ 0 w 132"/>
                <a:gd name="T17" fmla="*/ 0 h 225"/>
                <a:gd name="T18" fmla="*/ 0 w 132"/>
                <a:gd name="T19" fmla="*/ 0 h 225"/>
                <a:gd name="T20" fmla="*/ 0 w 132"/>
                <a:gd name="T21" fmla="*/ 0 h 225"/>
                <a:gd name="T22" fmla="*/ 0 w 132"/>
                <a:gd name="T23" fmla="*/ 0 h 225"/>
                <a:gd name="T24" fmla="*/ 0 w 13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32" h="225">
                  <a:moveTo>
                    <a:pt x="108" y="95"/>
                  </a:moveTo>
                  <a:lnTo>
                    <a:pt x="25" y="95"/>
                  </a:lnTo>
                  <a:lnTo>
                    <a:pt x="25" y="0"/>
                  </a:lnTo>
                  <a:lnTo>
                    <a:pt x="0" y="0"/>
                  </a:lnTo>
                  <a:lnTo>
                    <a:pt x="0" y="225"/>
                  </a:lnTo>
                  <a:lnTo>
                    <a:pt x="25" y="225"/>
                  </a:lnTo>
                  <a:lnTo>
                    <a:pt x="25" y="119"/>
                  </a:lnTo>
                  <a:lnTo>
                    <a:pt x="108" y="119"/>
                  </a:lnTo>
                  <a:lnTo>
                    <a:pt x="108" y="225"/>
                  </a:lnTo>
                  <a:lnTo>
                    <a:pt x="132" y="225"/>
                  </a:lnTo>
                  <a:lnTo>
                    <a:pt x="132" y="0"/>
                  </a:lnTo>
                  <a:lnTo>
                    <a:pt x="108" y="0"/>
                  </a:lnTo>
                  <a:lnTo>
                    <a:pt x="108"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83"/>
            <p:cNvSpPr>
              <a:spLocks noEditPoints="1"/>
            </p:cNvSpPr>
            <p:nvPr/>
          </p:nvSpPr>
          <p:spPr bwMode="auto">
            <a:xfrm>
              <a:off x="566" y="2446"/>
              <a:ext cx="29" cy="52"/>
            </a:xfrm>
            <a:custGeom>
              <a:avLst/>
              <a:gdLst>
                <a:gd name="T0" fmla="*/ 0 w 128"/>
                <a:gd name="T1" fmla="*/ 0 h 226"/>
                <a:gd name="T2" fmla="*/ 0 w 128"/>
                <a:gd name="T3" fmla="*/ 0 h 226"/>
                <a:gd name="T4" fmla="*/ 0 w 128"/>
                <a:gd name="T5" fmla="*/ 0 h 226"/>
                <a:gd name="T6" fmla="*/ 0 w 128"/>
                <a:gd name="T7" fmla="*/ 0 h 226"/>
                <a:gd name="T8" fmla="*/ 0 w 128"/>
                <a:gd name="T9" fmla="*/ 0 h 226"/>
                <a:gd name="T10" fmla="*/ 0 w 128"/>
                <a:gd name="T11" fmla="*/ 0 h 226"/>
                <a:gd name="T12" fmla="*/ 0 w 128"/>
                <a:gd name="T13" fmla="*/ 0 h 226"/>
                <a:gd name="T14" fmla="*/ 0 w 128"/>
                <a:gd name="T15" fmla="*/ 0 h 226"/>
                <a:gd name="T16" fmla="*/ 0 w 128"/>
                <a:gd name="T17" fmla="*/ 0 h 226"/>
                <a:gd name="T18" fmla="*/ 0 w 128"/>
                <a:gd name="T19" fmla="*/ 0 h 226"/>
                <a:gd name="T20" fmla="*/ 0 w 128"/>
                <a:gd name="T21" fmla="*/ 0 h 226"/>
                <a:gd name="T22" fmla="*/ 0 w 128"/>
                <a:gd name="T23" fmla="*/ 0 h 226"/>
                <a:gd name="T24" fmla="*/ 0 w 128"/>
                <a:gd name="T25" fmla="*/ 0 h 226"/>
                <a:gd name="T26" fmla="*/ 0 w 128"/>
                <a:gd name="T27" fmla="*/ 0 h 226"/>
                <a:gd name="T28" fmla="*/ 0 w 128"/>
                <a:gd name="T29" fmla="*/ 0 h 226"/>
                <a:gd name="T30" fmla="*/ 0 w 128"/>
                <a:gd name="T31" fmla="*/ 0 h 226"/>
                <a:gd name="T32" fmla="*/ 0 w 128"/>
                <a:gd name="T33" fmla="*/ 0 h 2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8" h="226">
                  <a:moveTo>
                    <a:pt x="67" y="0"/>
                  </a:moveTo>
                  <a:lnTo>
                    <a:pt x="0" y="0"/>
                  </a:lnTo>
                  <a:lnTo>
                    <a:pt x="0" y="226"/>
                  </a:lnTo>
                  <a:lnTo>
                    <a:pt x="25" y="226"/>
                  </a:lnTo>
                  <a:lnTo>
                    <a:pt x="25" y="137"/>
                  </a:lnTo>
                  <a:lnTo>
                    <a:pt x="68" y="137"/>
                  </a:lnTo>
                  <a:cubicBezTo>
                    <a:pt x="118" y="137"/>
                    <a:pt x="128" y="96"/>
                    <a:pt x="128" y="76"/>
                  </a:cubicBezTo>
                  <a:lnTo>
                    <a:pt x="128" y="60"/>
                  </a:lnTo>
                  <a:cubicBezTo>
                    <a:pt x="128" y="41"/>
                    <a:pt x="118" y="0"/>
                    <a:pt x="67" y="0"/>
                  </a:cubicBezTo>
                  <a:close/>
                  <a:moveTo>
                    <a:pt x="103" y="76"/>
                  </a:moveTo>
                  <a:lnTo>
                    <a:pt x="103" y="76"/>
                  </a:lnTo>
                  <a:cubicBezTo>
                    <a:pt x="103" y="108"/>
                    <a:pt x="80" y="113"/>
                    <a:pt x="67" y="113"/>
                  </a:cubicBezTo>
                  <a:lnTo>
                    <a:pt x="25" y="113"/>
                  </a:lnTo>
                  <a:lnTo>
                    <a:pt x="25" y="24"/>
                  </a:lnTo>
                  <a:lnTo>
                    <a:pt x="66" y="24"/>
                  </a:lnTo>
                  <a:cubicBezTo>
                    <a:pt x="80" y="24"/>
                    <a:pt x="103" y="29"/>
                    <a:pt x="103" y="61"/>
                  </a:cubicBezTo>
                  <a:lnTo>
                    <a:pt x="103"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84"/>
            <p:cNvSpPr>
              <a:spLocks noEditPoints="1"/>
            </p:cNvSpPr>
            <p:nvPr/>
          </p:nvSpPr>
          <p:spPr bwMode="auto">
            <a:xfrm>
              <a:off x="606" y="2445"/>
              <a:ext cx="29" cy="54"/>
            </a:xfrm>
            <a:custGeom>
              <a:avLst/>
              <a:gdLst>
                <a:gd name="T0" fmla="*/ 0 w 127"/>
                <a:gd name="T1" fmla="*/ 0 h 230"/>
                <a:gd name="T2" fmla="*/ 0 w 127"/>
                <a:gd name="T3" fmla="*/ 0 h 230"/>
                <a:gd name="T4" fmla="*/ 0 w 127"/>
                <a:gd name="T5" fmla="*/ 0 h 230"/>
                <a:gd name="T6" fmla="*/ 0 w 127"/>
                <a:gd name="T7" fmla="*/ 0 h 230"/>
                <a:gd name="T8" fmla="*/ 0 w 127"/>
                <a:gd name="T9" fmla="*/ 0 h 230"/>
                <a:gd name="T10" fmla="*/ 0 w 127"/>
                <a:gd name="T11" fmla="*/ 0 h 230"/>
                <a:gd name="T12" fmla="*/ 0 w 127"/>
                <a:gd name="T13" fmla="*/ 0 h 230"/>
                <a:gd name="T14" fmla="*/ 0 w 127"/>
                <a:gd name="T15" fmla="*/ 0 h 230"/>
                <a:gd name="T16" fmla="*/ 0 w 127"/>
                <a:gd name="T17" fmla="*/ 0 h 230"/>
                <a:gd name="T18" fmla="*/ 0 w 127"/>
                <a:gd name="T19" fmla="*/ 0 h 230"/>
                <a:gd name="T20" fmla="*/ 0 w 127"/>
                <a:gd name="T21" fmla="*/ 0 h 230"/>
                <a:gd name="T22" fmla="*/ 0 w 127"/>
                <a:gd name="T23" fmla="*/ 0 h 230"/>
                <a:gd name="T24" fmla="*/ 0 w 127"/>
                <a:gd name="T25" fmla="*/ 0 h 230"/>
                <a:gd name="T26" fmla="*/ 0 w 127"/>
                <a:gd name="T27" fmla="*/ 0 h 230"/>
                <a:gd name="T28" fmla="*/ 0 w 127"/>
                <a:gd name="T29" fmla="*/ 0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7" h="230">
                  <a:moveTo>
                    <a:pt x="64" y="0"/>
                  </a:moveTo>
                  <a:cubicBezTo>
                    <a:pt x="13" y="0"/>
                    <a:pt x="0" y="40"/>
                    <a:pt x="0" y="60"/>
                  </a:cubicBezTo>
                  <a:lnTo>
                    <a:pt x="0" y="170"/>
                  </a:lnTo>
                  <a:cubicBezTo>
                    <a:pt x="0" y="191"/>
                    <a:pt x="14" y="230"/>
                    <a:pt x="64" y="230"/>
                  </a:cubicBezTo>
                  <a:cubicBezTo>
                    <a:pt x="114" y="230"/>
                    <a:pt x="127" y="191"/>
                    <a:pt x="127" y="170"/>
                  </a:cubicBezTo>
                  <a:lnTo>
                    <a:pt x="127" y="60"/>
                  </a:lnTo>
                  <a:cubicBezTo>
                    <a:pt x="127" y="40"/>
                    <a:pt x="113" y="0"/>
                    <a:pt x="64" y="0"/>
                  </a:cubicBezTo>
                  <a:close/>
                  <a:moveTo>
                    <a:pt x="103" y="170"/>
                  </a:moveTo>
                  <a:lnTo>
                    <a:pt x="103" y="170"/>
                  </a:lnTo>
                  <a:cubicBezTo>
                    <a:pt x="103" y="202"/>
                    <a:pt x="77" y="207"/>
                    <a:pt x="64" y="207"/>
                  </a:cubicBezTo>
                  <a:cubicBezTo>
                    <a:pt x="51" y="207"/>
                    <a:pt x="24" y="202"/>
                    <a:pt x="24" y="170"/>
                  </a:cubicBezTo>
                  <a:lnTo>
                    <a:pt x="24" y="60"/>
                  </a:lnTo>
                  <a:cubicBezTo>
                    <a:pt x="24" y="29"/>
                    <a:pt x="51" y="24"/>
                    <a:pt x="64" y="24"/>
                  </a:cubicBezTo>
                  <a:cubicBezTo>
                    <a:pt x="77" y="24"/>
                    <a:pt x="103" y="29"/>
                    <a:pt x="103" y="60"/>
                  </a:cubicBezTo>
                  <a:lnTo>
                    <a:pt x="103"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85"/>
            <p:cNvSpPr>
              <a:spLocks/>
            </p:cNvSpPr>
            <p:nvPr/>
          </p:nvSpPr>
          <p:spPr bwMode="auto">
            <a:xfrm>
              <a:off x="644" y="2446"/>
              <a:ext cx="35" cy="52"/>
            </a:xfrm>
            <a:custGeom>
              <a:avLst/>
              <a:gdLst>
                <a:gd name="T0" fmla="*/ 0 w 152"/>
                <a:gd name="T1" fmla="*/ 0 h 226"/>
                <a:gd name="T2" fmla="*/ 0 w 152"/>
                <a:gd name="T3" fmla="*/ 0 h 226"/>
                <a:gd name="T4" fmla="*/ 0 w 152"/>
                <a:gd name="T5" fmla="*/ 0 h 226"/>
                <a:gd name="T6" fmla="*/ 0 w 152"/>
                <a:gd name="T7" fmla="*/ 0 h 226"/>
                <a:gd name="T8" fmla="*/ 0 w 152"/>
                <a:gd name="T9" fmla="*/ 0 h 226"/>
                <a:gd name="T10" fmla="*/ 0 w 152"/>
                <a:gd name="T11" fmla="*/ 0 h 226"/>
                <a:gd name="T12" fmla="*/ 0 w 152"/>
                <a:gd name="T13" fmla="*/ 0 h 226"/>
                <a:gd name="T14" fmla="*/ 0 w 152"/>
                <a:gd name="T15" fmla="*/ 0 h 226"/>
                <a:gd name="T16" fmla="*/ 0 w 152"/>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6">
                  <a:moveTo>
                    <a:pt x="79" y="202"/>
                  </a:moveTo>
                  <a:lnTo>
                    <a:pt x="74" y="202"/>
                  </a:lnTo>
                  <a:lnTo>
                    <a:pt x="24" y="0"/>
                  </a:lnTo>
                  <a:lnTo>
                    <a:pt x="0" y="0"/>
                  </a:lnTo>
                  <a:lnTo>
                    <a:pt x="57" y="226"/>
                  </a:lnTo>
                  <a:lnTo>
                    <a:pt x="96" y="226"/>
                  </a:lnTo>
                  <a:lnTo>
                    <a:pt x="152" y="0"/>
                  </a:lnTo>
                  <a:lnTo>
                    <a:pt x="128" y="0"/>
                  </a:lnTo>
                  <a:lnTo>
                    <a:pt x="79"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86"/>
            <p:cNvSpPr>
              <a:spLocks/>
            </p:cNvSpPr>
            <p:nvPr/>
          </p:nvSpPr>
          <p:spPr bwMode="auto">
            <a:xfrm>
              <a:off x="690" y="2446"/>
              <a:ext cx="28" cy="52"/>
            </a:xfrm>
            <a:custGeom>
              <a:avLst/>
              <a:gdLst>
                <a:gd name="T0" fmla="*/ 0 w 122"/>
                <a:gd name="T1" fmla="*/ 0 h 226"/>
                <a:gd name="T2" fmla="*/ 0 w 122"/>
                <a:gd name="T3" fmla="*/ 0 h 226"/>
                <a:gd name="T4" fmla="*/ 0 w 122"/>
                <a:gd name="T5" fmla="*/ 0 h 226"/>
                <a:gd name="T6" fmla="*/ 0 w 122"/>
                <a:gd name="T7" fmla="*/ 0 h 226"/>
                <a:gd name="T8" fmla="*/ 0 w 122"/>
                <a:gd name="T9" fmla="*/ 0 h 226"/>
                <a:gd name="T10" fmla="*/ 0 w 122"/>
                <a:gd name="T11" fmla="*/ 0 h 226"/>
                <a:gd name="T12" fmla="*/ 0 w 122"/>
                <a:gd name="T13" fmla="*/ 0 h 226"/>
                <a:gd name="T14" fmla="*/ 0 w 122"/>
                <a:gd name="T15" fmla="*/ 0 h 226"/>
                <a:gd name="T16" fmla="*/ 0 w 122"/>
                <a:gd name="T17" fmla="*/ 0 h 226"/>
                <a:gd name="T18" fmla="*/ 0 w 122"/>
                <a:gd name="T19" fmla="*/ 0 h 226"/>
                <a:gd name="T20" fmla="*/ 0 w 122"/>
                <a:gd name="T21" fmla="*/ 0 h 226"/>
                <a:gd name="T22" fmla="*/ 0 w 122"/>
                <a:gd name="T23" fmla="*/ 0 h 226"/>
                <a:gd name="T24" fmla="*/ 0 w 122"/>
                <a:gd name="T25" fmla="*/ 0 h 2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6">
                  <a:moveTo>
                    <a:pt x="0" y="226"/>
                  </a:moveTo>
                  <a:lnTo>
                    <a:pt x="122" y="226"/>
                  </a:lnTo>
                  <a:lnTo>
                    <a:pt x="122" y="202"/>
                  </a:lnTo>
                  <a:lnTo>
                    <a:pt x="24" y="202"/>
                  </a:lnTo>
                  <a:lnTo>
                    <a:pt x="24" y="118"/>
                  </a:lnTo>
                  <a:lnTo>
                    <a:pt x="115" y="118"/>
                  </a:lnTo>
                  <a:lnTo>
                    <a:pt x="115" y="94"/>
                  </a:lnTo>
                  <a:lnTo>
                    <a:pt x="24" y="94"/>
                  </a:lnTo>
                  <a:lnTo>
                    <a:pt x="24" y="24"/>
                  </a:lnTo>
                  <a:lnTo>
                    <a:pt x="122" y="24"/>
                  </a:lnTo>
                  <a:lnTo>
                    <a:pt x="122" y="0"/>
                  </a:lnTo>
                  <a:lnTo>
                    <a:pt x="0" y="0"/>
                  </a:lnTo>
                  <a:lnTo>
                    <a:pt x="0" y="2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87"/>
            <p:cNvSpPr>
              <a:spLocks noEditPoints="1"/>
            </p:cNvSpPr>
            <p:nvPr/>
          </p:nvSpPr>
          <p:spPr bwMode="auto">
            <a:xfrm>
              <a:off x="729" y="2446"/>
              <a:ext cx="31" cy="52"/>
            </a:xfrm>
            <a:custGeom>
              <a:avLst/>
              <a:gdLst>
                <a:gd name="T0" fmla="*/ 0 w 133"/>
                <a:gd name="T1" fmla="*/ 0 h 226"/>
                <a:gd name="T2" fmla="*/ 0 w 133"/>
                <a:gd name="T3" fmla="*/ 0 h 226"/>
                <a:gd name="T4" fmla="*/ 0 w 133"/>
                <a:gd name="T5" fmla="*/ 0 h 226"/>
                <a:gd name="T6" fmla="*/ 0 w 133"/>
                <a:gd name="T7" fmla="*/ 0 h 226"/>
                <a:gd name="T8" fmla="*/ 0 w 133"/>
                <a:gd name="T9" fmla="*/ 0 h 226"/>
                <a:gd name="T10" fmla="*/ 0 w 133"/>
                <a:gd name="T11" fmla="*/ 0 h 226"/>
                <a:gd name="T12" fmla="*/ 0 w 133"/>
                <a:gd name="T13" fmla="*/ 0 h 226"/>
                <a:gd name="T14" fmla="*/ 0 w 133"/>
                <a:gd name="T15" fmla="*/ 0 h 226"/>
                <a:gd name="T16" fmla="*/ 0 w 133"/>
                <a:gd name="T17" fmla="*/ 0 h 226"/>
                <a:gd name="T18" fmla="*/ 0 w 133"/>
                <a:gd name="T19" fmla="*/ 0 h 226"/>
                <a:gd name="T20" fmla="*/ 0 w 133"/>
                <a:gd name="T21" fmla="*/ 0 h 226"/>
                <a:gd name="T22" fmla="*/ 0 w 133"/>
                <a:gd name="T23" fmla="*/ 0 h 226"/>
                <a:gd name="T24" fmla="*/ 0 w 133"/>
                <a:gd name="T25" fmla="*/ 0 h 226"/>
                <a:gd name="T26" fmla="*/ 0 w 133"/>
                <a:gd name="T27" fmla="*/ 0 h 226"/>
                <a:gd name="T28" fmla="*/ 0 w 133"/>
                <a:gd name="T29" fmla="*/ 0 h 226"/>
                <a:gd name="T30" fmla="*/ 0 w 133"/>
                <a:gd name="T31" fmla="*/ 0 h 226"/>
                <a:gd name="T32" fmla="*/ 0 w 133"/>
                <a:gd name="T33" fmla="*/ 0 h 226"/>
                <a:gd name="T34" fmla="*/ 0 w 133"/>
                <a:gd name="T35" fmla="*/ 0 h 226"/>
                <a:gd name="T36" fmla="*/ 0 w 133"/>
                <a:gd name="T37" fmla="*/ 0 h 226"/>
                <a:gd name="T38" fmla="*/ 0 w 133"/>
                <a:gd name="T39" fmla="*/ 0 h 2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33" h="226">
                  <a:moveTo>
                    <a:pt x="128" y="70"/>
                  </a:moveTo>
                  <a:lnTo>
                    <a:pt x="128" y="60"/>
                  </a:lnTo>
                  <a:cubicBezTo>
                    <a:pt x="128" y="40"/>
                    <a:pt x="118" y="0"/>
                    <a:pt x="67" y="0"/>
                  </a:cubicBezTo>
                  <a:lnTo>
                    <a:pt x="0" y="0"/>
                  </a:lnTo>
                  <a:lnTo>
                    <a:pt x="0" y="226"/>
                  </a:lnTo>
                  <a:lnTo>
                    <a:pt x="25" y="226"/>
                  </a:lnTo>
                  <a:lnTo>
                    <a:pt x="25" y="130"/>
                  </a:lnTo>
                  <a:lnTo>
                    <a:pt x="62" y="130"/>
                  </a:lnTo>
                  <a:lnTo>
                    <a:pt x="106" y="226"/>
                  </a:lnTo>
                  <a:lnTo>
                    <a:pt x="133" y="226"/>
                  </a:lnTo>
                  <a:lnTo>
                    <a:pt x="87" y="128"/>
                  </a:lnTo>
                  <a:cubicBezTo>
                    <a:pt x="120" y="118"/>
                    <a:pt x="128" y="87"/>
                    <a:pt x="128" y="70"/>
                  </a:cubicBezTo>
                  <a:close/>
                  <a:moveTo>
                    <a:pt x="25" y="106"/>
                  </a:moveTo>
                  <a:lnTo>
                    <a:pt x="25" y="106"/>
                  </a:lnTo>
                  <a:lnTo>
                    <a:pt x="25" y="24"/>
                  </a:lnTo>
                  <a:lnTo>
                    <a:pt x="66" y="24"/>
                  </a:lnTo>
                  <a:cubicBezTo>
                    <a:pt x="80" y="24"/>
                    <a:pt x="104" y="29"/>
                    <a:pt x="104" y="61"/>
                  </a:cubicBezTo>
                  <a:lnTo>
                    <a:pt x="104" y="70"/>
                  </a:lnTo>
                  <a:cubicBezTo>
                    <a:pt x="104" y="102"/>
                    <a:pt x="80" y="106"/>
                    <a:pt x="67" y="106"/>
                  </a:cubicBezTo>
                  <a:lnTo>
                    <a:pt x="25"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88"/>
            <p:cNvSpPr>
              <a:spLocks/>
            </p:cNvSpPr>
            <p:nvPr/>
          </p:nvSpPr>
          <p:spPr bwMode="auto">
            <a:xfrm>
              <a:off x="768" y="2446"/>
              <a:ext cx="31" cy="52"/>
            </a:xfrm>
            <a:custGeom>
              <a:avLst/>
              <a:gdLst>
                <a:gd name="T0" fmla="*/ 0 w 134"/>
                <a:gd name="T1" fmla="*/ 0 h 226"/>
                <a:gd name="T2" fmla="*/ 0 w 134"/>
                <a:gd name="T3" fmla="*/ 0 h 226"/>
                <a:gd name="T4" fmla="*/ 0 w 134"/>
                <a:gd name="T5" fmla="*/ 0 h 226"/>
                <a:gd name="T6" fmla="*/ 0 w 134"/>
                <a:gd name="T7" fmla="*/ 0 h 226"/>
                <a:gd name="T8" fmla="*/ 0 w 134"/>
                <a:gd name="T9" fmla="*/ 0 h 226"/>
                <a:gd name="T10" fmla="*/ 0 w 134"/>
                <a:gd name="T11" fmla="*/ 0 h 226"/>
                <a:gd name="T12" fmla="*/ 0 w 134"/>
                <a:gd name="T13" fmla="*/ 0 h 226"/>
                <a:gd name="T14" fmla="*/ 0 w 134"/>
                <a:gd name="T15" fmla="*/ 0 h 226"/>
                <a:gd name="T16" fmla="*/ 0 w 134"/>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6">
                  <a:moveTo>
                    <a:pt x="0" y="24"/>
                  </a:moveTo>
                  <a:lnTo>
                    <a:pt x="55" y="24"/>
                  </a:lnTo>
                  <a:lnTo>
                    <a:pt x="55" y="226"/>
                  </a:lnTo>
                  <a:lnTo>
                    <a:pt x="79" y="226"/>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89"/>
            <p:cNvSpPr>
              <a:spLocks/>
            </p:cNvSpPr>
            <p:nvPr/>
          </p:nvSpPr>
          <p:spPr bwMode="auto">
            <a:xfrm>
              <a:off x="808" y="2446"/>
              <a:ext cx="32" cy="52"/>
            </a:xfrm>
            <a:custGeom>
              <a:avLst/>
              <a:gdLst>
                <a:gd name="T0" fmla="*/ 0 w 143"/>
                <a:gd name="T1" fmla="*/ 0 h 226"/>
                <a:gd name="T2" fmla="*/ 0 w 143"/>
                <a:gd name="T3" fmla="*/ 0 h 226"/>
                <a:gd name="T4" fmla="*/ 0 w 143"/>
                <a:gd name="T5" fmla="*/ 0 h 226"/>
                <a:gd name="T6" fmla="*/ 0 w 143"/>
                <a:gd name="T7" fmla="*/ 0 h 226"/>
                <a:gd name="T8" fmla="*/ 0 w 143"/>
                <a:gd name="T9" fmla="*/ 0 h 226"/>
                <a:gd name="T10" fmla="*/ 0 w 143"/>
                <a:gd name="T11" fmla="*/ 0 h 226"/>
                <a:gd name="T12" fmla="*/ 0 w 143"/>
                <a:gd name="T13" fmla="*/ 0 h 226"/>
                <a:gd name="T14" fmla="*/ 0 w 143"/>
                <a:gd name="T15" fmla="*/ 0 h 226"/>
                <a:gd name="T16" fmla="*/ 0 w 143"/>
                <a:gd name="T17" fmla="*/ 0 h 226"/>
                <a:gd name="T18" fmla="*/ 0 w 143"/>
                <a:gd name="T19" fmla="*/ 0 h 2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3" h="226">
                  <a:moveTo>
                    <a:pt x="117" y="0"/>
                  </a:moveTo>
                  <a:lnTo>
                    <a:pt x="72" y="113"/>
                  </a:lnTo>
                  <a:lnTo>
                    <a:pt x="26" y="0"/>
                  </a:lnTo>
                  <a:lnTo>
                    <a:pt x="0" y="0"/>
                  </a:lnTo>
                  <a:lnTo>
                    <a:pt x="59" y="144"/>
                  </a:lnTo>
                  <a:lnTo>
                    <a:pt x="59" y="226"/>
                  </a:lnTo>
                  <a:lnTo>
                    <a:pt x="84" y="226"/>
                  </a:lnTo>
                  <a:lnTo>
                    <a:pt x="84" y="144"/>
                  </a:lnTo>
                  <a:lnTo>
                    <a:pt x="143" y="0"/>
                  </a:lnTo>
                  <a:lnTo>
                    <a:pt x="11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90"/>
            <p:cNvSpPr>
              <a:spLocks noEditPoints="1"/>
            </p:cNvSpPr>
            <p:nvPr/>
          </p:nvSpPr>
          <p:spPr bwMode="auto">
            <a:xfrm>
              <a:off x="226" y="2182"/>
              <a:ext cx="193" cy="196"/>
            </a:xfrm>
            <a:custGeom>
              <a:avLst/>
              <a:gdLst>
                <a:gd name="T0" fmla="*/ 0 w 847"/>
                <a:gd name="T1" fmla="*/ 0 h 846"/>
                <a:gd name="T2" fmla="*/ 0 w 847"/>
                <a:gd name="T3" fmla="*/ 0 h 846"/>
                <a:gd name="T4" fmla="*/ 0 w 847"/>
                <a:gd name="T5" fmla="*/ 0 h 846"/>
                <a:gd name="T6" fmla="*/ 0 w 847"/>
                <a:gd name="T7" fmla="*/ 0 h 846"/>
                <a:gd name="T8" fmla="*/ 0 w 847"/>
                <a:gd name="T9" fmla="*/ 0 h 846"/>
                <a:gd name="T10" fmla="*/ 0 w 847"/>
                <a:gd name="T11" fmla="*/ 0 h 846"/>
                <a:gd name="T12" fmla="*/ 0 w 847"/>
                <a:gd name="T13" fmla="*/ 0 h 846"/>
                <a:gd name="T14" fmla="*/ 0 w 847"/>
                <a:gd name="T15" fmla="*/ 0 h 846"/>
                <a:gd name="T16" fmla="*/ 0 w 847"/>
                <a:gd name="T17" fmla="*/ 0 h 846"/>
                <a:gd name="T18" fmla="*/ 0 w 847"/>
                <a:gd name="T19" fmla="*/ 0 h 846"/>
                <a:gd name="T20" fmla="*/ 0 w 847"/>
                <a:gd name="T21" fmla="*/ 0 h 846"/>
                <a:gd name="T22" fmla="*/ 0 w 847"/>
                <a:gd name="T23" fmla="*/ 0 h 846"/>
                <a:gd name="T24" fmla="*/ 0 w 847"/>
                <a:gd name="T25" fmla="*/ 0 h 846"/>
                <a:gd name="T26" fmla="*/ 0 w 847"/>
                <a:gd name="T27" fmla="*/ 0 h 846"/>
                <a:gd name="T28" fmla="*/ 0 w 847"/>
                <a:gd name="T29" fmla="*/ 0 h 846"/>
                <a:gd name="T30" fmla="*/ 0 w 847"/>
                <a:gd name="T31" fmla="*/ 0 h 846"/>
                <a:gd name="T32" fmla="*/ 0 w 847"/>
                <a:gd name="T33" fmla="*/ 0 h 846"/>
                <a:gd name="T34" fmla="*/ 0 w 847"/>
                <a:gd name="T35" fmla="*/ 0 h 846"/>
                <a:gd name="T36" fmla="*/ 0 w 847"/>
                <a:gd name="T37" fmla="*/ 0 h 846"/>
                <a:gd name="T38" fmla="*/ 0 w 847"/>
                <a:gd name="T39" fmla="*/ 0 h 846"/>
                <a:gd name="T40" fmla="*/ 0 w 847"/>
                <a:gd name="T41" fmla="*/ 0 h 846"/>
                <a:gd name="T42" fmla="*/ 0 w 847"/>
                <a:gd name="T43" fmla="*/ 0 h 846"/>
                <a:gd name="T44" fmla="*/ 0 w 847"/>
                <a:gd name="T45" fmla="*/ 0 h 846"/>
                <a:gd name="T46" fmla="*/ 0 w 847"/>
                <a:gd name="T47" fmla="*/ 0 h 846"/>
                <a:gd name="T48" fmla="*/ 0 w 847"/>
                <a:gd name="T49" fmla="*/ 0 h 846"/>
                <a:gd name="T50" fmla="*/ 0 w 847"/>
                <a:gd name="T51" fmla="*/ 0 h 846"/>
                <a:gd name="T52" fmla="*/ 0 w 847"/>
                <a:gd name="T53" fmla="*/ 0 h 846"/>
                <a:gd name="T54" fmla="*/ 0 w 847"/>
                <a:gd name="T55" fmla="*/ 0 h 846"/>
                <a:gd name="T56" fmla="*/ 0 w 847"/>
                <a:gd name="T57" fmla="*/ 0 h 846"/>
                <a:gd name="T58" fmla="*/ 0 w 847"/>
                <a:gd name="T59" fmla="*/ 0 h 846"/>
                <a:gd name="T60" fmla="*/ 0 w 847"/>
                <a:gd name="T61" fmla="*/ 0 h 846"/>
                <a:gd name="T62" fmla="*/ 0 w 847"/>
                <a:gd name="T63" fmla="*/ 0 h 846"/>
                <a:gd name="T64" fmla="*/ 0 w 847"/>
                <a:gd name="T65" fmla="*/ 0 h 846"/>
                <a:gd name="T66" fmla="*/ 0 w 847"/>
                <a:gd name="T67" fmla="*/ 0 h 846"/>
                <a:gd name="T68" fmla="*/ 0 w 847"/>
                <a:gd name="T69" fmla="*/ 0 h 846"/>
                <a:gd name="T70" fmla="*/ 0 w 847"/>
                <a:gd name="T71" fmla="*/ 0 h 846"/>
                <a:gd name="T72" fmla="*/ 0 w 847"/>
                <a:gd name="T73" fmla="*/ 0 h 846"/>
                <a:gd name="T74" fmla="*/ 0 w 847"/>
                <a:gd name="T75" fmla="*/ 0 h 846"/>
                <a:gd name="T76" fmla="*/ 0 w 847"/>
                <a:gd name="T77" fmla="*/ 0 h 8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47" h="846">
                  <a:moveTo>
                    <a:pt x="424" y="846"/>
                  </a:moveTo>
                  <a:cubicBezTo>
                    <a:pt x="657" y="846"/>
                    <a:pt x="847" y="657"/>
                    <a:pt x="847" y="423"/>
                  </a:cubicBezTo>
                  <a:cubicBezTo>
                    <a:pt x="847" y="189"/>
                    <a:pt x="657" y="0"/>
                    <a:pt x="424" y="0"/>
                  </a:cubicBezTo>
                  <a:cubicBezTo>
                    <a:pt x="190" y="0"/>
                    <a:pt x="0" y="189"/>
                    <a:pt x="0" y="423"/>
                  </a:cubicBezTo>
                  <a:cubicBezTo>
                    <a:pt x="0" y="657"/>
                    <a:pt x="190" y="846"/>
                    <a:pt x="424" y="846"/>
                  </a:cubicBezTo>
                  <a:close/>
                  <a:moveTo>
                    <a:pt x="424" y="164"/>
                  </a:moveTo>
                  <a:lnTo>
                    <a:pt x="424" y="164"/>
                  </a:lnTo>
                  <a:cubicBezTo>
                    <a:pt x="515" y="164"/>
                    <a:pt x="590" y="234"/>
                    <a:pt x="596" y="324"/>
                  </a:cubicBezTo>
                  <a:cubicBezTo>
                    <a:pt x="596" y="326"/>
                    <a:pt x="594" y="328"/>
                    <a:pt x="592" y="328"/>
                  </a:cubicBezTo>
                  <a:lnTo>
                    <a:pt x="515" y="328"/>
                  </a:lnTo>
                  <a:cubicBezTo>
                    <a:pt x="513" y="328"/>
                    <a:pt x="511" y="326"/>
                    <a:pt x="511" y="324"/>
                  </a:cubicBezTo>
                  <a:cubicBezTo>
                    <a:pt x="504" y="282"/>
                    <a:pt x="468" y="249"/>
                    <a:pt x="424" y="249"/>
                  </a:cubicBezTo>
                  <a:cubicBezTo>
                    <a:pt x="379" y="249"/>
                    <a:pt x="343" y="282"/>
                    <a:pt x="337" y="324"/>
                  </a:cubicBezTo>
                  <a:cubicBezTo>
                    <a:pt x="336" y="326"/>
                    <a:pt x="335" y="328"/>
                    <a:pt x="332" y="328"/>
                  </a:cubicBezTo>
                  <a:lnTo>
                    <a:pt x="255" y="328"/>
                  </a:lnTo>
                  <a:cubicBezTo>
                    <a:pt x="253" y="328"/>
                    <a:pt x="251" y="326"/>
                    <a:pt x="251" y="324"/>
                  </a:cubicBezTo>
                  <a:cubicBezTo>
                    <a:pt x="257" y="234"/>
                    <a:pt x="332" y="164"/>
                    <a:pt x="424" y="164"/>
                  </a:cubicBezTo>
                  <a:close/>
                  <a:moveTo>
                    <a:pt x="251" y="350"/>
                  </a:moveTo>
                  <a:lnTo>
                    <a:pt x="251" y="350"/>
                  </a:lnTo>
                  <a:cubicBezTo>
                    <a:pt x="251" y="348"/>
                    <a:pt x="253" y="346"/>
                    <a:pt x="255" y="346"/>
                  </a:cubicBezTo>
                  <a:lnTo>
                    <a:pt x="332" y="346"/>
                  </a:lnTo>
                  <a:cubicBezTo>
                    <a:pt x="335" y="346"/>
                    <a:pt x="336" y="347"/>
                    <a:pt x="336" y="350"/>
                  </a:cubicBezTo>
                  <a:cubicBezTo>
                    <a:pt x="343" y="392"/>
                    <a:pt x="379" y="425"/>
                    <a:pt x="423" y="425"/>
                  </a:cubicBezTo>
                  <a:cubicBezTo>
                    <a:pt x="468" y="425"/>
                    <a:pt x="504" y="392"/>
                    <a:pt x="510" y="350"/>
                  </a:cubicBezTo>
                  <a:cubicBezTo>
                    <a:pt x="511" y="348"/>
                    <a:pt x="512" y="346"/>
                    <a:pt x="515" y="346"/>
                  </a:cubicBezTo>
                  <a:lnTo>
                    <a:pt x="592" y="346"/>
                  </a:lnTo>
                  <a:cubicBezTo>
                    <a:pt x="594" y="346"/>
                    <a:pt x="596" y="348"/>
                    <a:pt x="596" y="350"/>
                  </a:cubicBezTo>
                  <a:cubicBezTo>
                    <a:pt x="592" y="410"/>
                    <a:pt x="557" y="461"/>
                    <a:pt x="507" y="489"/>
                  </a:cubicBezTo>
                  <a:cubicBezTo>
                    <a:pt x="559" y="518"/>
                    <a:pt x="595" y="573"/>
                    <a:pt x="597" y="637"/>
                  </a:cubicBezTo>
                  <a:cubicBezTo>
                    <a:pt x="597" y="639"/>
                    <a:pt x="595" y="641"/>
                    <a:pt x="592" y="641"/>
                  </a:cubicBezTo>
                  <a:lnTo>
                    <a:pt x="516" y="641"/>
                  </a:lnTo>
                  <a:cubicBezTo>
                    <a:pt x="513" y="641"/>
                    <a:pt x="511" y="639"/>
                    <a:pt x="511" y="637"/>
                  </a:cubicBezTo>
                  <a:cubicBezTo>
                    <a:pt x="509" y="590"/>
                    <a:pt x="471" y="553"/>
                    <a:pt x="423" y="553"/>
                  </a:cubicBezTo>
                  <a:cubicBezTo>
                    <a:pt x="376" y="553"/>
                    <a:pt x="338" y="590"/>
                    <a:pt x="336" y="637"/>
                  </a:cubicBezTo>
                  <a:cubicBezTo>
                    <a:pt x="336" y="639"/>
                    <a:pt x="334" y="641"/>
                    <a:pt x="331" y="641"/>
                  </a:cubicBezTo>
                  <a:lnTo>
                    <a:pt x="254" y="641"/>
                  </a:lnTo>
                  <a:cubicBezTo>
                    <a:pt x="252" y="641"/>
                    <a:pt x="250" y="639"/>
                    <a:pt x="250" y="637"/>
                  </a:cubicBezTo>
                  <a:cubicBezTo>
                    <a:pt x="252" y="573"/>
                    <a:pt x="288" y="518"/>
                    <a:pt x="340" y="489"/>
                  </a:cubicBezTo>
                  <a:cubicBezTo>
                    <a:pt x="290" y="461"/>
                    <a:pt x="255" y="410"/>
                    <a:pt x="251" y="3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91"/>
            <p:cNvSpPr>
              <a:spLocks noEditPoints="1"/>
            </p:cNvSpPr>
            <p:nvPr/>
          </p:nvSpPr>
          <p:spPr bwMode="auto">
            <a:xfrm>
              <a:off x="183" y="2420"/>
              <a:ext cx="49" cy="80"/>
            </a:xfrm>
            <a:custGeom>
              <a:avLst/>
              <a:gdLst>
                <a:gd name="T0" fmla="*/ 0 w 217"/>
                <a:gd name="T1" fmla="*/ 0 h 342"/>
                <a:gd name="T2" fmla="*/ 0 w 217"/>
                <a:gd name="T3" fmla="*/ 0 h 342"/>
                <a:gd name="T4" fmla="*/ 0 w 217"/>
                <a:gd name="T5" fmla="*/ 0 h 342"/>
                <a:gd name="T6" fmla="*/ 0 w 217"/>
                <a:gd name="T7" fmla="*/ 0 h 342"/>
                <a:gd name="T8" fmla="*/ 0 w 217"/>
                <a:gd name="T9" fmla="*/ 0 h 342"/>
                <a:gd name="T10" fmla="*/ 0 w 217"/>
                <a:gd name="T11" fmla="*/ 0 h 342"/>
                <a:gd name="T12" fmla="*/ 0 w 217"/>
                <a:gd name="T13" fmla="*/ 0 h 342"/>
                <a:gd name="T14" fmla="*/ 0 w 217"/>
                <a:gd name="T15" fmla="*/ 0 h 342"/>
                <a:gd name="T16" fmla="*/ 0 w 217"/>
                <a:gd name="T17" fmla="*/ 0 h 342"/>
                <a:gd name="T18" fmla="*/ 0 w 217"/>
                <a:gd name="T19" fmla="*/ 0 h 342"/>
                <a:gd name="T20" fmla="*/ 0 w 217"/>
                <a:gd name="T21" fmla="*/ 0 h 342"/>
                <a:gd name="T22" fmla="*/ 0 w 217"/>
                <a:gd name="T23" fmla="*/ 0 h 342"/>
                <a:gd name="T24" fmla="*/ 0 w 217"/>
                <a:gd name="T25" fmla="*/ 0 h 342"/>
                <a:gd name="T26" fmla="*/ 0 w 217"/>
                <a:gd name="T27" fmla="*/ 0 h 342"/>
                <a:gd name="T28" fmla="*/ 0 w 217"/>
                <a:gd name="T29" fmla="*/ 0 h 3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7" h="342">
                  <a:moveTo>
                    <a:pt x="109" y="0"/>
                  </a:moveTo>
                  <a:cubicBezTo>
                    <a:pt x="35" y="1"/>
                    <a:pt x="0" y="52"/>
                    <a:pt x="0" y="96"/>
                  </a:cubicBezTo>
                  <a:lnTo>
                    <a:pt x="0" y="245"/>
                  </a:lnTo>
                  <a:cubicBezTo>
                    <a:pt x="0" y="290"/>
                    <a:pt x="35" y="341"/>
                    <a:pt x="109" y="342"/>
                  </a:cubicBezTo>
                  <a:cubicBezTo>
                    <a:pt x="183" y="341"/>
                    <a:pt x="217" y="290"/>
                    <a:pt x="217" y="245"/>
                  </a:cubicBezTo>
                  <a:lnTo>
                    <a:pt x="217" y="96"/>
                  </a:lnTo>
                  <a:cubicBezTo>
                    <a:pt x="217" y="52"/>
                    <a:pt x="183" y="1"/>
                    <a:pt x="109" y="0"/>
                  </a:cubicBezTo>
                  <a:close/>
                  <a:moveTo>
                    <a:pt x="150" y="240"/>
                  </a:moveTo>
                  <a:lnTo>
                    <a:pt x="150" y="240"/>
                  </a:lnTo>
                  <a:cubicBezTo>
                    <a:pt x="150" y="266"/>
                    <a:pt x="124" y="274"/>
                    <a:pt x="109" y="274"/>
                  </a:cubicBezTo>
                  <a:cubicBezTo>
                    <a:pt x="93" y="274"/>
                    <a:pt x="67" y="266"/>
                    <a:pt x="67" y="240"/>
                  </a:cubicBezTo>
                  <a:lnTo>
                    <a:pt x="67" y="102"/>
                  </a:lnTo>
                  <a:cubicBezTo>
                    <a:pt x="67" y="76"/>
                    <a:pt x="93" y="68"/>
                    <a:pt x="109" y="68"/>
                  </a:cubicBezTo>
                  <a:cubicBezTo>
                    <a:pt x="124" y="68"/>
                    <a:pt x="150" y="76"/>
                    <a:pt x="150" y="102"/>
                  </a:cubicBezTo>
                  <a:lnTo>
                    <a:pt x="150" y="2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92"/>
            <p:cNvSpPr>
              <a:spLocks/>
            </p:cNvSpPr>
            <p:nvPr/>
          </p:nvSpPr>
          <p:spPr bwMode="auto">
            <a:xfrm>
              <a:off x="301" y="2422"/>
              <a:ext cx="42" cy="76"/>
            </a:xfrm>
            <a:custGeom>
              <a:avLst/>
              <a:gdLst>
                <a:gd name="T0" fmla="*/ 0 w 183"/>
                <a:gd name="T1" fmla="*/ 0 h 330"/>
                <a:gd name="T2" fmla="*/ 0 w 183"/>
                <a:gd name="T3" fmla="*/ 0 h 330"/>
                <a:gd name="T4" fmla="*/ 0 w 183"/>
                <a:gd name="T5" fmla="*/ 0 h 330"/>
                <a:gd name="T6" fmla="*/ 0 w 183"/>
                <a:gd name="T7" fmla="*/ 0 h 330"/>
                <a:gd name="T8" fmla="*/ 0 w 183"/>
                <a:gd name="T9" fmla="*/ 0 h 330"/>
                <a:gd name="T10" fmla="*/ 0 w 183"/>
                <a:gd name="T11" fmla="*/ 0 h 330"/>
                <a:gd name="T12" fmla="*/ 0 w 183"/>
                <a:gd name="T13" fmla="*/ 0 h 330"/>
                <a:gd name="T14" fmla="*/ 0 w 183"/>
                <a:gd name="T15" fmla="*/ 0 h 330"/>
                <a:gd name="T16" fmla="*/ 0 w 183"/>
                <a:gd name="T17" fmla="*/ 0 h 330"/>
                <a:gd name="T18" fmla="*/ 0 w 183"/>
                <a:gd name="T19" fmla="*/ 0 h 330"/>
                <a:gd name="T20" fmla="*/ 0 w 183"/>
                <a:gd name="T21" fmla="*/ 0 h 3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3" h="330">
                  <a:moveTo>
                    <a:pt x="67" y="67"/>
                  </a:moveTo>
                  <a:lnTo>
                    <a:pt x="183" y="67"/>
                  </a:lnTo>
                  <a:lnTo>
                    <a:pt x="183" y="0"/>
                  </a:lnTo>
                  <a:lnTo>
                    <a:pt x="0" y="0"/>
                  </a:lnTo>
                  <a:lnTo>
                    <a:pt x="0" y="330"/>
                  </a:lnTo>
                  <a:lnTo>
                    <a:pt x="66" y="330"/>
                  </a:lnTo>
                  <a:lnTo>
                    <a:pt x="66" y="200"/>
                  </a:lnTo>
                  <a:lnTo>
                    <a:pt x="166" y="200"/>
                  </a:lnTo>
                  <a:lnTo>
                    <a:pt x="166" y="133"/>
                  </a:lnTo>
                  <a:lnTo>
                    <a:pt x="67" y="133"/>
                  </a:lnTo>
                  <a:lnTo>
                    <a:pt x="67"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93"/>
            <p:cNvSpPr>
              <a:spLocks noEditPoints="1"/>
            </p:cNvSpPr>
            <p:nvPr/>
          </p:nvSpPr>
          <p:spPr bwMode="auto">
            <a:xfrm>
              <a:off x="340" y="2422"/>
              <a:ext cx="57" cy="76"/>
            </a:xfrm>
            <a:custGeom>
              <a:avLst/>
              <a:gdLst>
                <a:gd name="T0" fmla="*/ 0 w 251"/>
                <a:gd name="T1" fmla="*/ 0 h 330"/>
                <a:gd name="T2" fmla="*/ 0 w 251"/>
                <a:gd name="T3" fmla="*/ 0 h 330"/>
                <a:gd name="T4" fmla="*/ 0 w 251"/>
                <a:gd name="T5" fmla="*/ 0 h 330"/>
                <a:gd name="T6" fmla="*/ 0 w 251"/>
                <a:gd name="T7" fmla="*/ 0 h 330"/>
                <a:gd name="T8" fmla="*/ 0 w 251"/>
                <a:gd name="T9" fmla="*/ 0 h 330"/>
                <a:gd name="T10" fmla="*/ 0 w 251"/>
                <a:gd name="T11" fmla="*/ 0 h 330"/>
                <a:gd name="T12" fmla="*/ 0 w 251"/>
                <a:gd name="T13" fmla="*/ 0 h 330"/>
                <a:gd name="T14" fmla="*/ 0 w 251"/>
                <a:gd name="T15" fmla="*/ 0 h 330"/>
                <a:gd name="T16" fmla="*/ 0 w 251"/>
                <a:gd name="T17" fmla="*/ 0 h 330"/>
                <a:gd name="T18" fmla="*/ 0 w 251"/>
                <a:gd name="T19" fmla="*/ 0 h 330"/>
                <a:gd name="T20" fmla="*/ 0 w 251"/>
                <a:gd name="T21" fmla="*/ 0 h 330"/>
                <a:gd name="T22" fmla="*/ 0 w 251"/>
                <a:gd name="T23" fmla="*/ 0 h 330"/>
                <a:gd name="T24" fmla="*/ 0 w 251"/>
                <a:gd name="T25" fmla="*/ 0 h 330"/>
                <a:gd name="T26" fmla="*/ 0 w 251"/>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1" h="330">
                  <a:moveTo>
                    <a:pt x="86" y="0"/>
                  </a:moveTo>
                  <a:lnTo>
                    <a:pt x="0" y="330"/>
                  </a:lnTo>
                  <a:lnTo>
                    <a:pt x="67" y="330"/>
                  </a:lnTo>
                  <a:lnTo>
                    <a:pt x="82" y="271"/>
                  </a:lnTo>
                  <a:lnTo>
                    <a:pt x="169" y="271"/>
                  </a:lnTo>
                  <a:lnTo>
                    <a:pt x="184" y="330"/>
                  </a:lnTo>
                  <a:lnTo>
                    <a:pt x="251" y="330"/>
                  </a:lnTo>
                  <a:lnTo>
                    <a:pt x="164" y="0"/>
                  </a:lnTo>
                  <a:lnTo>
                    <a:pt x="86" y="0"/>
                  </a:lnTo>
                  <a:close/>
                  <a:moveTo>
                    <a:pt x="99" y="207"/>
                  </a:moveTo>
                  <a:lnTo>
                    <a:pt x="99" y="207"/>
                  </a:lnTo>
                  <a:lnTo>
                    <a:pt x="126" y="103"/>
                  </a:lnTo>
                  <a:lnTo>
                    <a:pt x="153" y="207"/>
                  </a:lnTo>
                  <a:lnTo>
                    <a:pt x="99" y="2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94"/>
            <p:cNvSpPr>
              <a:spLocks/>
            </p:cNvSpPr>
            <p:nvPr/>
          </p:nvSpPr>
          <p:spPr bwMode="auto">
            <a:xfrm>
              <a:off x="236" y="2422"/>
              <a:ext cx="57" cy="76"/>
            </a:xfrm>
            <a:custGeom>
              <a:avLst/>
              <a:gdLst>
                <a:gd name="T0" fmla="*/ 0 w 249"/>
                <a:gd name="T1" fmla="*/ 0 h 330"/>
                <a:gd name="T2" fmla="*/ 0 w 249"/>
                <a:gd name="T3" fmla="*/ 0 h 330"/>
                <a:gd name="T4" fmla="*/ 0 w 249"/>
                <a:gd name="T5" fmla="*/ 0 h 330"/>
                <a:gd name="T6" fmla="*/ 0 w 249"/>
                <a:gd name="T7" fmla="*/ 0 h 330"/>
                <a:gd name="T8" fmla="*/ 0 w 249"/>
                <a:gd name="T9" fmla="*/ 0 h 330"/>
                <a:gd name="T10" fmla="*/ 0 w 249"/>
                <a:gd name="T11" fmla="*/ 0 h 330"/>
                <a:gd name="T12" fmla="*/ 0 w 249"/>
                <a:gd name="T13" fmla="*/ 0 h 330"/>
                <a:gd name="T14" fmla="*/ 0 w 249"/>
                <a:gd name="T15" fmla="*/ 0 h 330"/>
                <a:gd name="T16" fmla="*/ 0 w 249"/>
                <a:gd name="T17" fmla="*/ 0 h 330"/>
                <a:gd name="T18" fmla="*/ 0 w 249"/>
                <a:gd name="T19" fmla="*/ 0 h 330"/>
                <a:gd name="T20" fmla="*/ 0 w 249"/>
                <a:gd name="T21" fmla="*/ 0 h 330"/>
                <a:gd name="T22" fmla="*/ 0 w 249"/>
                <a:gd name="T23" fmla="*/ 0 h 330"/>
                <a:gd name="T24" fmla="*/ 0 w 249"/>
                <a:gd name="T25" fmla="*/ 0 h 3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49" h="330">
                  <a:moveTo>
                    <a:pt x="248" y="0"/>
                  </a:moveTo>
                  <a:lnTo>
                    <a:pt x="171" y="0"/>
                  </a:lnTo>
                  <a:lnTo>
                    <a:pt x="125" y="96"/>
                  </a:lnTo>
                  <a:lnTo>
                    <a:pt x="78" y="0"/>
                  </a:lnTo>
                  <a:lnTo>
                    <a:pt x="1" y="0"/>
                  </a:lnTo>
                  <a:lnTo>
                    <a:pt x="86" y="165"/>
                  </a:lnTo>
                  <a:lnTo>
                    <a:pt x="0" y="330"/>
                  </a:lnTo>
                  <a:lnTo>
                    <a:pt x="78" y="330"/>
                  </a:lnTo>
                  <a:lnTo>
                    <a:pt x="125" y="234"/>
                  </a:lnTo>
                  <a:lnTo>
                    <a:pt x="171" y="330"/>
                  </a:lnTo>
                  <a:lnTo>
                    <a:pt x="249" y="330"/>
                  </a:lnTo>
                  <a:lnTo>
                    <a:pt x="163" y="165"/>
                  </a:lnTo>
                  <a:lnTo>
                    <a:pt x="2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95"/>
            <p:cNvSpPr>
              <a:spLocks/>
            </p:cNvSpPr>
            <p:nvPr/>
          </p:nvSpPr>
          <p:spPr bwMode="auto">
            <a:xfrm>
              <a:off x="403" y="2422"/>
              <a:ext cx="59" cy="76"/>
            </a:xfrm>
            <a:custGeom>
              <a:avLst/>
              <a:gdLst>
                <a:gd name="T0" fmla="*/ 0 w 257"/>
                <a:gd name="T1" fmla="*/ 0 h 330"/>
                <a:gd name="T2" fmla="*/ 0 w 257"/>
                <a:gd name="T3" fmla="*/ 0 h 330"/>
                <a:gd name="T4" fmla="*/ 0 w 257"/>
                <a:gd name="T5" fmla="*/ 0 h 330"/>
                <a:gd name="T6" fmla="*/ 0 w 257"/>
                <a:gd name="T7" fmla="*/ 0 h 330"/>
                <a:gd name="T8" fmla="*/ 0 w 257"/>
                <a:gd name="T9" fmla="*/ 0 h 330"/>
                <a:gd name="T10" fmla="*/ 0 w 257"/>
                <a:gd name="T11" fmla="*/ 0 h 330"/>
                <a:gd name="T12" fmla="*/ 0 w 257"/>
                <a:gd name="T13" fmla="*/ 0 h 330"/>
                <a:gd name="T14" fmla="*/ 0 w 257"/>
                <a:gd name="T15" fmla="*/ 0 h 330"/>
                <a:gd name="T16" fmla="*/ 0 w 257"/>
                <a:gd name="T17" fmla="*/ 0 h 330"/>
                <a:gd name="T18" fmla="*/ 0 w 257"/>
                <a:gd name="T19" fmla="*/ 0 h 330"/>
                <a:gd name="T20" fmla="*/ 0 w 257"/>
                <a:gd name="T21" fmla="*/ 0 h 330"/>
                <a:gd name="T22" fmla="*/ 0 w 257"/>
                <a:gd name="T23" fmla="*/ 0 h 330"/>
                <a:gd name="T24" fmla="*/ 0 w 257"/>
                <a:gd name="T25" fmla="*/ 0 h 330"/>
                <a:gd name="T26" fmla="*/ 0 w 257"/>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7" h="330">
                  <a:moveTo>
                    <a:pt x="128" y="127"/>
                  </a:moveTo>
                  <a:lnTo>
                    <a:pt x="69" y="0"/>
                  </a:lnTo>
                  <a:lnTo>
                    <a:pt x="0" y="0"/>
                  </a:lnTo>
                  <a:lnTo>
                    <a:pt x="0" y="330"/>
                  </a:lnTo>
                  <a:lnTo>
                    <a:pt x="66" y="330"/>
                  </a:lnTo>
                  <a:lnTo>
                    <a:pt x="66" y="142"/>
                  </a:lnTo>
                  <a:lnTo>
                    <a:pt x="108" y="230"/>
                  </a:lnTo>
                  <a:lnTo>
                    <a:pt x="149" y="230"/>
                  </a:lnTo>
                  <a:lnTo>
                    <a:pt x="191" y="143"/>
                  </a:lnTo>
                  <a:lnTo>
                    <a:pt x="191" y="330"/>
                  </a:lnTo>
                  <a:lnTo>
                    <a:pt x="257" y="330"/>
                  </a:lnTo>
                  <a:lnTo>
                    <a:pt x="257" y="0"/>
                  </a:lnTo>
                  <a:lnTo>
                    <a:pt x="187" y="0"/>
                  </a:lnTo>
                  <a:lnTo>
                    <a:pt x="128"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8" name="TextBox 6">
            <a:extLst>
              <a:ext uri="{FF2B5EF4-FFF2-40B4-BE49-F238E27FC236}">
                <a16:creationId xmlns:a16="http://schemas.microsoft.com/office/drawing/2014/main" id="{1B03251F-F3A2-9542-B8B8-602D605EC780}"/>
              </a:ext>
            </a:extLst>
          </p:cNvPr>
          <p:cNvSpPr txBox="1">
            <a:spLocks noChangeArrowheads="1"/>
          </p:cNvSpPr>
          <p:nvPr userDrawn="1"/>
        </p:nvSpPr>
        <p:spPr bwMode="auto">
          <a:xfrm>
            <a:off x="611188" y="4294757"/>
            <a:ext cx="2092325" cy="293688"/>
          </a:xfrm>
          <a:prstGeom prst="rect">
            <a:avLst/>
          </a:prstGeom>
          <a:noFill/>
          <a:ln>
            <a:noFill/>
          </a:ln>
        </p:spPr>
        <p:txBody>
          <a:bodyPr lIns="0" tIns="108000" bIns="0" anchor="b">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defTabSz="455613" eaLnBrk="0" fontAlgn="base" hangingPunct="0">
              <a:spcBef>
                <a:spcPct val="0"/>
              </a:spcBef>
              <a:spcAft>
                <a:spcPct val="0"/>
              </a:spcAft>
              <a:defRPr sz="2400">
                <a:solidFill>
                  <a:schemeClr val="tx1"/>
                </a:solidFill>
                <a:latin typeface="Calibri" charset="0"/>
                <a:ea typeface="ＭＳ Ｐゴシック" charset="0"/>
              </a:defRPr>
            </a:lvl6pPr>
            <a:lvl7pPr marL="2971800" indent="-228600" defTabSz="455613" eaLnBrk="0" fontAlgn="base" hangingPunct="0">
              <a:spcBef>
                <a:spcPct val="0"/>
              </a:spcBef>
              <a:spcAft>
                <a:spcPct val="0"/>
              </a:spcAft>
              <a:defRPr sz="2400">
                <a:solidFill>
                  <a:schemeClr val="tx1"/>
                </a:solidFill>
                <a:latin typeface="Calibri" charset="0"/>
                <a:ea typeface="ＭＳ Ｐゴシック" charset="0"/>
              </a:defRPr>
            </a:lvl7pPr>
            <a:lvl8pPr marL="3429000" indent="-228600" defTabSz="455613" eaLnBrk="0" fontAlgn="base" hangingPunct="0">
              <a:spcBef>
                <a:spcPct val="0"/>
              </a:spcBef>
              <a:spcAft>
                <a:spcPct val="0"/>
              </a:spcAft>
              <a:defRPr sz="2400">
                <a:solidFill>
                  <a:schemeClr val="tx1"/>
                </a:solidFill>
                <a:latin typeface="Calibri" charset="0"/>
                <a:ea typeface="ＭＳ Ｐゴシック" charset="0"/>
              </a:defRPr>
            </a:lvl8pPr>
            <a:lvl9pPr marL="3886200" indent="-228600" defTabSz="455613" eaLnBrk="0" fontAlgn="base" hangingPunct="0">
              <a:spcBef>
                <a:spcPct val="0"/>
              </a:spcBef>
              <a:spcAft>
                <a:spcPct val="0"/>
              </a:spcAft>
              <a:defRPr sz="2400">
                <a:solidFill>
                  <a:schemeClr val="tx1"/>
                </a:solidFill>
                <a:latin typeface="Calibri" charset="0"/>
                <a:ea typeface="ＭＳ Ｐゴシック" charset="0"/>
              </a:defRPr>
            </a:lvl9pPr>
          </a:lstStyle>
          <a:p>
            <a:pPr>
              <a:defRPr/>
            </a:pPr>
            <a:r>
              <a:rPr lang="en-US" sz="1200" dirty="0" err="1">
                <a:solidFill>
                  <a:srgbClr val="60A534"/>
                </a:solidFill>
                <a:latin typeface="Arial" charset="0"/>
                <a:cs typeface="Arial" charset="0"/>
              </a:rPr>
              <a:t>www.oxfam.co.uk</a:t>
            </a:r>
            <a:endParaRPr lang="en-US" sz="1200" dirty="0">
              <a:solidFill>
                <a:srgbClr val="60A534"/>
              </a:solidFill>
              <a:latin typeface="Arial" charset="0"/>
              <a:cs typeface="Arial" charset="0"/>
            </a:endParaRPr>
          </a:p>
        </p:txBody>
      </p:sp>
      <p:sp>
        <p:nvSpPr>
          <p:cNvPr id="12" name="Text Placeholder 10"/>
          <p:cNvSpPr>
            <a:spLocks noGrp="1"/>
          </p:cNvSpPr>
          <p:nvPr>
            <p:ph type="body" sz="quarter" idx="11" hasCustomPrompt="1"/>
          </p:nvPr>
        </p:nvSpPr>
        <p:spPr>
          <a:xfrm>
            <a:off x="596861" y="1815034"/>
            <a:ext cx="8004213" cy="307777"/>
          </a:xfrm>
        </p:spPr>
        <p:txBody>
          <a:bodyPr lIns="0" tIns="0" rIns="0" bIns="0">
            <a:spAutoFit/>
          </a:bodyPr>
          <a:lstStyle>
            <a:lvl1pPr marL="0" indent="0">
              <a:spcBef>
                <a:spcPts val="0"/>
              </a:spcBef>
              <a:buNone/>
              <a:defRPr sz="2000" b="0" baseline="0">
                <a:solidFill>
                  <a:schemeClr val="tx1"/>
                </a:solidFill>
              </a:defRPr>
            </a:lvl1pPr>
          </a:lstStyle>
          <a:p>
            <a:pPr lvl="0"/>
            <a:r>
              <a:rPr lang="en-GB" dirty="0"/>
              <a:t>Support information</a:t>
            </a:r>
          </a:p>
        </p:txBody>
      </p:sp>
      <p:sp>
        <p:nvSpPr>
          <p:cNvPr id="40" name="Title 1"/>
          <p:cNvSpPr>
            <a:spLocks noGrp="1"/>
          </p:cNvSpPr>
          <p:nvPr>
            <p:ph type="title" hasCustomPrompt="1"/>
          </p:nvPr>
        </p:nvSpPr>
        <p:spPr>
          <a:xfrm>
            <a:off x="599793" y="975145"/>
            <a:ext cx="8015569" cy="772107"/>
          </a:xfrm>
        </p:spPr>
        <p:txBody>
          <a:bodyPr wrap="square" lIns="0" tIns="108000" anchor="b" anchorCtr="0"/>
          <a:lstStyle>
            <a:lvl1pPr>
              <a:defRPr sz="3600" baseline="0">
                <a:solidFill>
                  <a:schemeClr val="accent1"/>
                </a:solidFill>
                <a:latin typeface="Arial" panose="020B0604020202020204" pitchFamily="34" charset="0"/>
              </a:defRPr>
            </a:lvl1pPr>
          </a:lstStyle>
          <a:p>
            <a:r>
              <a:rPr lang="en-US" dirty="0"/>
              <a:t>Presentation title</a:t>
            </a:r>
            <a:endParaRPr lang="en-GB" dirty="0"/>
          </a:p>
        </p:txBody>
      </p:sp>
      <p:sp>
        <p:nvSpPr>
          <p:cNvPr id="43" name="Text Placeholder 10">
            <a:extLst>
              <a:ext uri="{FF2B5EF4-FFF2-40B4-BE49-F238E27FC236}">
                <a16:creationId xmlns:a16="http://schemas.microsoft.com/office/drawing/2014/main" id="{03D6AD35-3C32-E944-9DDA-ECD964271D42}"/>
              </a:ext>
            </a:extLst>
          </p:cNvPr>
          <p:cNvSpPr>
            <a:spLocks noGrp="1"/>
          </p:cNvSpPr>
          <p:nvPr>
            <p:ph type="body" sz="quarter" idx="13" hasCustomPrompt="1"/>
          </p:nvPr>
        </p:nvSpPr>
        <p:spPr>
          <a:xfrm>
            <a:off x="603180" y="3188623"/>
            <a:ext cx="5544608" cy="230832"/>
          </a:xfrm>
        </p:spPr>
        <p:txBody>
          <a:bodyPr lIns="0" tIns="0" rIns="0" bIns="0">
            <a:spAutoFit/>
          </a:bodyPr>
          <a:lstStyle>
            <a:lvl1pPr marL="0" indent="0">
              <a:spcBef>
                <a:spcPts val="0"/>
              </a:spcBef>
              <a:buNone/>
              <a:defRPr sz="1500" b="0" baseline="0">
                <a:solidFill>
                  <a:schemeClr val="tx1"/>
                </a:solidFill>
              </a:defRPr>
            </a:lvl1pPr>
          </a:lstStyle>
          <a:p>
            <a:pPr lvl="0"/>
            <a:r>
              <a:rPr lang="en-GB" dirty="0"/>
              <a:t>Date if required</a:t>
            </a:r>
          </a:p>
        </p:txBody>
      </p:sp>
    </p:spTree>
    <p:extLst>
      <p:ext uri="{BB962C8B-B14F-4D97-AF65-F5344CB8AC3E}">
        <p14:creationId xmlns:p14="http://schemas.microsoft.com/office/powerpoint/2010/main" val="3645599683"/>
      </p:ext>
    </p:extLst>
  </p:cSld>
  <p:clrMapOvr>
    <a:masterClrMapping/>
  </p:clrMapOvr>
  <p:extLst>
    <p:ext uri="{DCECCB84-F9BA-43D5-87BE-67443E8EF086}">
      <p15:sldGuideLst xmlns:p15="http://schemas.microsoft.com/office/powerpoint/2012/main">
        <p15:guide id="3" pos="385"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92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Green BG">
    <p:bg>
      <p:bgPr>
        <a:solidFill>
          <a:schemeClr val="accent1"/>
        </a:solidFill>
        <a:effectLst/>
      </p:bgPr>
    </p:bg>
    <p:spTree>
      <p:nvGrpSpPr>
        <p:cNvPr id="1" name=""/>
        <p:cNvGrpSpPr/>
        <p:nvPr/>
      </p:nvGrpSpPr>
      <p:grpSpPr>
        <a:xfrm>
          <a:off x="0" y="0"/>
          <a:ext cx="0" cy="0"/>
          <a:chOff x="0" y="0"/>
          <a:chExt cx="0" cy="0"/>
        </a:xfrm>
      </p:grpSpPr>
      <p:grpSp>
        <p:nvGrpSpPr>
          <p:cNvPr id="42" name="Group 66">
            <a:extLst>
              <a:ext uri="{FF2B5EF4-FFF2-40B4-BE49-F238E27FC236}">
                <a16:creationId xmlns:a16="http://schemas.microsoft.com/office/drawing/2014/main" id="{C97958AF-7825-AF43-99CF-2141B3E3A2ED}"/>
              </a:ext>
            </a:extLst>
          </p:cNvPr>
          <p:cNvGrpSpPr>
            <a:grpSpLocks noChangeAspect="1"/>
          </p:cNvGrpSpPr>
          <p:nvPr userDrawn="1"/>
        </p:nvGrpSpPr>
        <p:grpSpPr bwMode="auto">
          <a:xfrm>
            <a:off x="7200965" y="3999069"/>
            <a:ext cx="1611920" cy="775494"/>
            <a:chOff x="97" y="2121"/>
            <a:chExt cx="914" cy="440"/>
          </a:xfrm>
        </p:grpSpPr>
        <p:sp>
          <p:nvSpPr>
            <p:cNvPr id="43" name="AutoShape 65">
              <a:extLst>
                <a:ext uri="{FF2B5EF4-FFF2-40B4-BE49-F238E27FC236}">
                  <a16:creationId xmlns:a16="http://schemas.microsoft.com/office/drawing/2014/main" id="{712484F3-D737-3B49-9607-D6184057642A}"/>
                </a:ext>
              </a:extLst>
            </p:cNvPr>
            <p:cNvSpPr>
              <a:spLocks noChangeAspect="1" noChangeArrowheads="1" noTextEdit="1"/>
            </p:cNvSpPr>
            <p:nvPr/>
          </p:nvSpPr>
          <p:spPr bwMode="auto">
            <a:xfrm>
              <a:off x="97" y="2121"/>
              <a:ext cx="912"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4" name="Rectangle 67">
              <a:extLst>
                <a:ext uri="{FF2B5EF4-FFF2-40B4-BE49-F238E27FC236}">
                  <a16:creationId xmlns:a16="http://schemas.microsoft.com/office/drawing/2014/main" id="{3F8A5235-D2CC-C940-8A2B-5399C719C164}"/>
                </a:ext>
              </a:extLst>
            </p:cNvPr>
            <p:cNvSpPr>
              <a:spLocks noChangeArrowheads="1"/>
            </p:cNvSpPr>
            <p:nvPr/>
          </p:nvSpPr>
          <p:spPr bwMode="auto">
            <a:xfrm>
              <a:off x="99" y="2121"/>
              <a:ext cx="912" cy="44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45" name="Freeform 68">
              <a:extLst>
                <a:ext uri="{FF2B5EF4-FFF2-40B4-BE49-F238E27FC236}">
                  <a16:creationId xmlns:a16="http://schemas.microsoft.com/office/drawing/2014/main" id="{289CE685-D639-0741-89F9-3A888B1DF087}"/>
                </a:ext>
              </a:extLst>
            </p:cNvPr>
            <p:cNvSpPr>
              <a:spLocks/>
            </p:cNvSpPr>
            <p:nvPr/>
          </p:nvSpPr>
          <p:spPr bwMode="auto">
            <a:xfrm>
              <a:off x="562" y="2182"/>
              <a:ext cx="53" cy="52"/>
            </a:xfrm>
            <a:custGeom>
              <a:avLst/>
              <a:gdLst>
                <a:gd name="T0" fmla="*/ 0 w 234"/>
                <a:gd name="T1" fmla="*/ 0 h 225"/>
                <a:gd name="T2" fmla="*/ 0 w 234"/>
                <a:gd name="T3" fmla="*/ 0 h 225"/>
                <a:gd name="T4" fmla="*/ 0 w 234"/>
                <a:gd name="T5" fmla="*/ 0 h 225"/>
                <a:gd name="T6" fmla="*/ 0 w 234"/>
                <a:gd name="T7" fmla="*/ 0 h 225"/>
                <a:gd name="T8" fmla="*/ 0 w 234"/>
                <a:gd name="T9" fmla="*/ 0 h 225"/>
                <a:gd name="T10" fmla="*/ 0 w 234"/>
                <a:gd name="T11" fmla="*/ 0 h 225"/>
                <a:gd name="T12" fmla="*/ 0 w 234"/>
                <a:gd name="T13" fmla="*/ 0 h 225"/>
                <a:gd name="T14" fmla="*/ 0 w 234"/>
                <a:gd name="T15" fmla="*/ 0 h 225"/>
                <a:gd name="T16" fmla="*/ 0 w 234"/>
                <a:gd name="T17" fmla="*/ 0 h 225"/>
                <a:gd name="T18" fmla="*/ 0 w 234"/>
                <a:gd name="T19" fmla="*/ 0 h 225"/>
                <a:gd name="T20" fmla="*/ 0 w 234"/>
                <a:gd name="T21" fmla="*/ 0 h 225"/>
                <a:gd name="T22" fmla="*/ 0 w 234"/>
                <a:gd name="T23" fmla="*/ 0 h 225"/>
                <a:gd name="T24" fmla="*/ 0 w 234"/>
                <a:gd name="T25" fmla="*/ 0 h 225"/>
                <a:gd name="T26" fmla="*/ 0 w 234"/>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4" h="225">
                  <a:moveTo>
                    <a:pt x="75" y="225"/>
                  </a:moveTo>
                  <a:lnTo>
                    <a:pt x="117" y="51"/>
                  </a:lnTo>
                  <a:lnTo>
                    <a:pt x="158" y="225"/>
                  </a:lnTo>
                  <a:lnTo>
                    <a:pt x="187" y="225"/>
                  </a:lnTo>
                  <a:lnTo>
                    <a:pt x="234" y="0"/>
                  </a:lnTo>
                  <a:lnTo>
                    <a:pt x="209" y="0"/>
                  </a:lnTo>
                  <a:lnTo>
                    <a:pt x="171" y="187"/>
                  </a:lnTo>
                  <a:lnTo>
                    <a:pt x="128" y="0"/>
                  </a:lnTo>
                  <a:lnTo>
                    <a:pt x="105" y="0"/>
                  </a:lnTo>
                  <a:lnTo>
                    <a:pt x="62" y="188"/>
                  </a:lnTo>
                  <a:lnTo>
                    <a:pt x="24" y="0"/>
                  </a:lnTo>
                  <a:lnTo>
                    <a:pt x="0" y="0"/>
                  </a:lnTo>
                  <a:lnTo>
                    <a:pt x="46" y="225"/>
                  </a:lnTo>
                  <a:lnTo>
                    <a:pt x="7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69">
              <a:extLst>
                <a:ext uri="{FF2B5EF4-FFF2-40B4-BE49-F238E27FC236}">
                  <a16:creationId xmlns:a16="http://schemas.microsoft.com/office/drawing/2014/main" id="{2CB43200-FD6B-BE43-8600-3862335C74CD}"/>
                </a:ext>
              </a:extLst>
            </p:cNvPr>
            <p:cNvSpPr>
              <a:spLocks/>
            </p:cNvSpPr>
            <p:nvPr/>
          </p:nvSpPr>
          <p:spPr bwMode="auto">
            <a:xfrm>
              <a:off x="631" y="2182"/>
              <a:ext cx="27"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01"/>
                  </a:moveTo>
                  <a:lnTo>
                    <a:pt x="24" y="201"/>
                  </a:lnTo>
                  <a:lnTo>
                    <a:pt x="24" y="118"/>
                  </a:lnTo>
                  <a:lnTo>
                    <a:pt x="114" y="118"/>
                  </a:lnTo>
                  <a:lnTo>
                    <a:pt x="114" y="94"/>
                  </a:lnTo>
                  <a:lnTo>
                    <a:pt x="24" y="94"/>
                  </a:lnTo>
                  <a:lnTo>
                    <a:pt x="24" y="24"/>
                  </a:lnTo>
                  <a:lnTo>
                    <a:pt x="122" y="24"/>
                  </a:lnTo>
                  <a:lnTo>
                    <a:pt x="122" y="0"/>
                  </a:lnTo>
                  <a:lnTo>
                    <a:pt x="0" y="0"/>
                  </a:lnTo>
                  <a:lnTo>
                    <a:pt x="0" y="225"/>
                  </a:lnTo>
                  <a:lnTo>
                    <a:pt x="122" y="225"/>
                  </a:lnTo>
                  <a:lnTo>
                    <a:pt x="122" y="2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Freeform 70">
              <a:extLst>
                <a:ext uri="{FF2B5EF4-FFF2-40B4-BE49-F238E27FC236}">
                  <a16:creationId xmlns:a16="http://schemas.microsoft.com/office/drawing/2014/main" id="{F69050AE-3DD7-B04A-9F7A-CE9960B5B37D}"/>
                </a:ext>
              </a:extLst>
            </p:cNvPr>
            <p:cNvSpPr>
              <a:spLocks/>
            </p:cNvSpPr>
            <p:nvPr/>
          </p:nvSpPr>
          <p:spPr bwMode="auto">
            <a:xfrm>
              <a:off x="561" y="2248"/>
              <a:ext cx="54" cy="52"/>
            </a:xfrm>
            <a:custGeom>
              <a:avLst/>
              <a:gdLst>
                <a:gd name="T0" fmla="*/ 0 w 238"/>
                <a:gd name="T1" fmla="*/ 0 h 225"/>
                <a:gd name="T2" fmla="*/ 0 w 238"/>
                <a:gd name="T3" fmla="*/ 0 h 225"/>
                <a:gd name="T4" fmla="*/ 0 w 238"/>
                <a:gd name="T5" fmla="*/ 0 h 225"/>
                <a:gd name="T6" fmla="*/ 0 w 238"/>
                <a:gd name="T7" fmla="*/ 0 h 225"/>
                <a:gd name="T8" fmla="*/ 0 w 238"/>
                <a:gd name="T9" fmla="*/ 0 h 225"/>
                <a:gd name="T10" fmla="*/ 0 w 238"/>
                <a:gd name="T11" fmla="*/ 0 h 225"/>
                <a:gd name="T12" fmla="*/ 0 w 238"/>
                <a:gd name="T13" fmla="*/ 0 h 225"/>
                <a:gd name="T14" fmla="*/ 0 w 238"/>
                <a:gd name="T15" fmla="*/ 0 h 225"/>
                <a:gd name="T16" fmla="*/ 0 w 238"/>
                <a:gd name="T17" fmla="*/ 0 h 225"/>
                <a:gd name="T18" fmla="*/ 0 w 238"/>
                <a:gd name="T19" fmla="*/ 0 h 225"/>
                <a:gd name="T20" fmla="*/ 0 w 238"/>
                <a:gd name="T21" fmla="*/ 0 h 225"/>
                <a:gd name="T22" fmla="*/ 0 w 238"/>
                <a:gd name="T23" fmla="*/ 0 h 225"/>
                <a:gd name="T24" fmla="*/ 0 w 238"/>
                <a:gd name="T25" fmla="*/ 0 h 225"/>
                <a:gd name="T26" fmla="*/ 0 w 238"/>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25">
                  <a:moveTo>
                    <a:pt x="85" y="225"/>
                  </a:moveTo>
                  <a:lnTo>
                    <a:pt x="119" y="92"/>
                  </a:lnTo>
                  <a:lnTo>
                    <a:pt x="152" y="225"/>
                  </a:lnTo>
                  <a:lnTo>
                    <a:pt x="191" y="225"/>
                  </a:lnTo>
                  <a:lnTo>
                    <a:pt x="238" y="0"/>
                  </a:lnTo>
                  <a:lnTo>
                    <a:pt x="195" y="0"/>
                  </a:lnTo>
                  <a:lnTo>
                    <a:pt x="168" y="145"/>
                  </a:lnTo>
                  <a:lnTo>
                    <a:pt x="134" y="1"/>
                  </a:lnTo>
                  <a:lnTo>
                    <a:pt x="104" y="1"/>
                  </a:lnTo>
                  <a:lnTo>
                    <a:pt x="70" y="145"/>
                  </a:lnTo>
                  <a:lnTo>
                    <a:pt x="42" y="0"/>
                  </a:lnTo>
                  <a:lnTo>
                    <a:pt x="0" y="0"/>
                  </a:lnTo>
                  <a:lnTo>
                    <a:pt x="47" y="225"/>
                  </a:lnTo>
                  <a:lnTo>
                    <a:pt x="8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Freeform 71">
              <a:extLst>
                <a:ext uri="{FF2B5EF4-FFF2-40B4-BE49-F238E27FC236}">
                  <a16:creationId xmlns:a16="http://schemas.microsoft.com/office/drawing/2014/main" id="{B91FE33D-7C1D-3741-9E60-64044DF87B1E}"/>
                </a:ext>
              </a:extLst>
            </p:cNvPr>
            <p:cNvSpPr>
              <a:spLocks noEditPoints="1"/>
            </p:cNvSpPr>
            <p:nvPr/>
          </p:nvSpPr>
          <p:spPr bwMode="auto">
            <a:xfrm>
              <a:off x="625" y="2247"/>
              <a:ext cx="30" cy="53"/>
            </a:xfrm>
            <a:custGeom>
              <a:avLst/>
              <a:gdLst>
                <a:gd name="T0" fmla="*/ 0 w 135"/>
                <a:gd name="T1" fmla="*/ 0 h 229"/>
                <a:gd name="T2" fmla="*/ 0 w 135"/>
                <a:gd name="T3" fmla="*/ 0 h 229"/>
                <a:gd name="T4" fmla="*/ 0 w 135"/>
                <a:gd name="T5" fmla="*/ 0 h 229"/>
                <a:gd name="T6" fmla="*/ 0 w 135"/>
                <a:gd name="T7" fmla="*/ 0 h 229"/>
                <a:gd name="T8" fmla="*/ 0 w 135"/>
                <a:gd name="T9" fmla="*/ 0 h 229"/>
                <a:gd name="T10" fmla="*/ 0 w 135"/>
                <a:gd name="T11" fmla="*/ 0 h 229"/>
                <a:gd name="T12" fmla="*/ 0 w 135"/>
                <a:gd name="T13" fmla="*/ 0 h 229"/>
                <a:gd name="T14" fmla="*/ 0 w 135"/>
                <a:gd name="T15" fmla="*/ 0 h 229"/>
                <a:gd name="T16" fmla="*/ 0 w 135"/>
                <a:gd name="T17" fmla="*/ 0 h 229"/>
                <a:gd name="T18" fmla="*/ 0 w 135"/>
                <a:gd name="T19" fmla="*/ 0 h 229"/>
                <a:gd name="T20" fmla="*/ 0 w 135"/>
                <a:gd name="T21" fmla="*/ 0 h 229"/>
                <a:gd name="T22" fmla="*/ 0 w 135"/>
                <a:gd name="T23" fmla="*/ 0 h 229"/>
                <a:gd name="T24" fmla="*/ 0 w 135"/>
                <a:gd name="T25" fmla="*/ 0 h 229"/>
                <a:gd name="T26" fmla="*/ 0 w 135"/>
                <a:gd name="T27" fmla="*/ 0 h 229"/>
                <a:gd name="T28" fmla="*/ 0 w 135"/>
                <a:gd name="T29" fmla="*/ 0 h 2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5" h="229">
                  <a:moveTo>
                    <a:pt x="67" y="229"/>
                  </a:moveTo>
                  <a:cubicBezTo>
                    <a:pt x="121" y="229"/>
                    <a:pt x="135" y="186"/>
                    <a:pt x="135" y="164"/>
                  </a:cubicBezTo>
                  <a:lnTo>
                    <a:pt x="135" y="64"/>
                  </a:lnTo>
                  <a:cubicBezTo>
                    <a:pt x="135" y="43"/>
                    <a:pt x="120" y="0"/>
                    <a:pt x="68" y="0"/>
                  </a:cubicBezTo>
                  <a:cubicBezTo>
                    <a:pt x="13" y="0"/>
                    <a:pt x="0" y="43"/>
                    <a:pt x="0" y="64"/>
                  </a:cubicBezTo>
                  <a:lnTo>
                    <a:pt x="0" y="164"/>
                  </a:lnTo>
                  <a:cubicBezTo>
                    <a:pt x="0" y="185"/>
                    <a:pt x="14" y="229"/>
                    <a:pt x="67" y="229"/>
                  </a:cubicBezTo>
                  <a:close/>
                  <a:moveTo>
                    <a:pt x="41" y="64"/>
                  </a:moveTo>
                  <a:lnTo>
                    <a:pt x="41" y="64"/>
                  </a:lnTo>
                  <a:cubicBezTo>
                    <a:pt x="41" y="44"/>
                    <a:pt x="59" y="40"/>
                    <a:pt x="68" y="40"/>
                  </a:cubicBezTo>
                  <a:cubicBezTo>
                    <a:pt x="76" y="40"/>
                    <a:pt x="94" y="44"/>
                    <a:pt x="94" y="64"/>
                  </a:cubicBezTo>
                  <a:lnTo>
                    <a:pt x="94" y="164"/>
                  </a:lnTo>
                  <a:cubicBezTo>
                    <a:pt x="94" y="185"/>
                    <a:pt x="76" y="189"/>
                    <a:pt x="68" y="189"/>
                  </a:cubicBezTo>
                  <a:cubicBezTo>
                    <a:pt x="59" y="189"/>
                    <a:pt x="41" y="185"/>
                    <a:pt x="41" y="164"/>
                  </a:cubicBezTo>
                  <a:lnTo>
                    <a:pt x="41" y="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Freeform 72">
              <a:extLst>
                <a:ext uri="{FF2B5EF4-FFF2-40B4-BE49-F238E27FC236}">
                  <a16:creationId xmlns:a16="http://schemas.microsoft.com/office/drawing/2014/main" id="{8353E701-CD5F-6A49-96B2-7887FD9C1B47}"/>
                </a:ext>
              </a:extLst>
            </p:cNvPr>
            <p:cNvSpPr>
              <a:spLocks/>
            </p:cNvSpPr>
            <p:nvPr/>
          </p:nvSpPr>
          <p:spPr bwMode="auto">
            <a:xfrm>
              <a:off x="668" y="2248"/>
              <a:ext cx="31" cy="52"/>
            </a:xfrm>
            <a:custGeom>
              <a:avLst/>
              <a:gdLst>
                <a:gd name="T0" fmla="*/ 0 w 137"/>
                <a:gd name="T1" fmla="*/ 0 h 224"/>
                <a:gd name="T2" fmla="*/ 0 w 137"/>
                <a:gd name="T3" fmla="*/ 0 h 224"/>
                <a:gd name="T4" fmla="*/ 0 w 137"/>
                <a:gd name="T5" fmla="*/ 0 h 224"/>
                <a:gd name="T6" fmla="*/ 0 w 137"/>
                <a:gd name="T7" fmla="*/ 0 h 224"/>
                <a:gd name="T8" fmla="*/ 0 w 137"/>
                <a:gd name="T9" fmla="*/ 0 h 224"/>
                <a:gd name="T10" fmla="*/ 0 w 137"/>
                <a:gd name="T11" fmla="*/ 0 h 224"/>
                <a:gd name="T12" fmla="*/ 0 w 137"/>
                <a:gd name="T13" fmla="*/ 0 h 224"/>
                <a:gd name="T14" fmla="*/ 0 w 137"/>
                <a:gd name="T15" fmla="*/ 0 h 224"/>
                <a:gd name="T16" fmla="*/ 0 w 137"/>
                <a:gd name="T17" fmla="*/ 0 h 224"/>
                <a:gd name="T18" fmla="*/ 0 w 137"/>
                <a:gd name="T19" fmla="*/ 0 h 224"/>
                <a:gd name="T20" fmla="*/ 0 w 137"/>
                <a:gd name="T21" fmla="*/ 0 h 2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7" h="224">
                  <a:moveTo>
                    <a:pt x="41" y="97"/>
                  </a:moveTo>
                  <a:lnTo>
                    <a:pt x="96" y="224"/>
                  </a:lnTo>
                  <a:lnTo>
                    <a:pt x="137" y="224"/>
                  </a:lnTo>
                  <a:lnTo>
                    <a:pt x="137" y="0"/>
                  </a:lnTo>
                  <a:lnTo>
                    <a:pt x="96" y="0"/>
                  </a:lnTo>
                  <a:lnTo>
                    <a:pt x="96" y="130"/>
                  </a:lnTo>
                  <a:lnTo>
                    <a:pt x="41" y="0"/>
                  </a:lnTo>
                  <a:lnTo>
                    <a:pt x="0" y="0"/>
                  </a:lnTo>
                  <a:lnTo>
                    <a:pt x="0" y="224"/>
                  </a:lnTo>
                  <a:lnTo>
                    <a:pt x="41" y="224"/>
                  </a:lnTo>
                  <a:lnTo>
                    <a:pt x="41" y="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73">
              <a:extLst>
                <a:ext uri="{FF2B5EF4-FFF2-40B4-BE49-F238E27FC236}">
                  <a16:creationId xmlns:a16="http://schemas.microsoft.com/office/drawing/2014/main" id="{EB2B1E01-2E32-5649-A2CD-165C9D65598B}"/>
                </a:ext>
              </a:extLst>
            </p:cNvPr>
            <p:cNvSpPr>
              <a:spLocks/>
            </p:cNvSpPr>
            <p:nvPr/>
          </p:nvSpPr>
          <p:spPr bwMode="auto">
            <a:xfrm>
              <a:off x="710" y="2245"/>
              <a:ext cx="15" cy="17"/>
            </a:xfrm>
            <a:custGeom>
              <a:avLst/>
              <a:gdLst>
                <a:gd name="T0" fmla="*/ 0 w 69"/>
                <a:gd name="T1" fmla="*/ 0 h 72"/>
                <a:gd name="T2" fmla="*/ 0 w 69"/>
                <a:gd name="T3" fmla="*/ 0 h 72"/>
                <a:gd name="T4" fmla="*/ 0 w 69"/>
                <a:gd name="T5" fmla="*/ 0 h 72"/>
                <a:gd name="T6" fmla="*/ 0 w 69"/>
                <a:gd name="T7" fmla="*/ 0 h 72"/>
                <a:gd name="T8" fmla="*/ 0 w 69"/>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72">
                  <a:moveTo>
                    <a:pt x="69" y="0"/>
                  </a:moveTo>
                  <a:lnTo>
                    <a:pt x="29" y="0"/>
                  </a:lnTo>
                  <a:lnTo>
                    <a:pt x="0" y="72"/>
                  </a:lnTo>
                  <a:lnTo>
                    <a:pt x="34" y="72"/>
                  </a:lnTo>
                  <a:lnTo>
                    <a:pt x="6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74">
              <a:extLst>
                <a:ext uri="{FF2B5EF4-FFF2-40B4-BE49-F238E27FC236}">
                  <a16:creationId xmlns:a16="http://schemas.microsoft.com/office/drawing/2014/main" id="{99B7BF15-676F-8545-B7D0-7BB7BFF71350}"/>
                </a:ext>
              </a:extLst>
            </p:cNvPr>
            <p:cNvSpPr>
              <a:spLocks/>
            </p:cNvSpPr>
            <p:nvPr/>
          </p:nvSpPr>
          <p:spPr bwMode="auto">
            <a:xfrm>
              <a:off x="734" y="2248"/>
              <a:ext cx="32" cy="52"/>
            </a:xfrm>
            <a:custGeom>
              <a:avLst/>
              <a:gdLst>
                <a:gd name="T0" fmla="*/ 0 w 141"/>
                <a:gd name="T1" fmla="*/ 0 h 225"/>
                <a:gd name="T2" fmla="*/ 0 w 141"/>
                <a:gd name="T3" fmla="*/ 0 h 225"/>
                <a:gd name="T4" fmla="*/ 0 w 141"/>
                <a:gd name="T5" fmla="*/ 0 h 225"/>
                <a:gd name="T6" fmla="*/ 0 w 141"/>
                <a:gd name="T7" fmla="*/ 0 h 225"/>
                <a:gd name="T8" fmla="*/ 0 w 141"/>
                <a:gd name="T9" fmla="*/ 0 h 225"/>
                <a:gd name="T10" fmla="*/ 0 w 141"/>
                <a:gd name="T11" fmla="*/ 0 h 225"/>
                <a:gd name="T12" fmla="*/ 0 w 141"/>
                <a:gd name="T13" fmla="*/ 0 h 225"/>
                <a:gd name="T14" fmla="*/ 0 w 141"/>
                <a:gd name="T15" fmla="*/ 0 h 225"/>
                <a:gd name="T16" fmla="*/ 0 w 141"/>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1" h="225">
                  <a:moveTo>
                    <a:pt x="0" y="41"/>
                  </a:moveTo>
                  <a:lnTo>
                    <a:pt x="50" y="41"/>
                  </a:lnTo>
                  <a:lnTo>
                    <a:pt x="50" y="225"/>
                  </a:lnTo>
                  <a:lnTo>
                    <a:pt x="91" y="225"/>
                  </a:lnTo>
                  <a:lnTo>
                    <a:pt x="91" y="41"/>
                  </a:lnTo>
                  <a:lnTo>
                    <a:pt x="141" y="41"/>
                  </a:lnTo>
                  <a:lnTo>
                    <a:pt x="141" y="0"/>
                  </a:lnTo>
                  <a:lnTo>
                    <a:pt x="0" y="0"/>
                  </a:lnTo>
                  <a:lnTo>
                    <a:pt x="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75">
              <a:extLst>
                <a:ext uri="{FF2B5EF4-FFF2-40B4-BE49-F238E27FC236}">
                  <a16:creationId xmlns:a16="http://schemas.microsoft.com/office/drawing/2014/main" id="{95B53627-EB9C-7342-9C23-B83895C728DC}"/>
                </a:ext>
              </a:extLst>
            </p:cNvPr>
            <p:cNvSpPr>
              <a:spLocks/>
            </p:cNvSpPr>
            <p:nvPr/>
          </p:nvSpPr>
          <p:spPr bwMode="auto">
            <a:xfrm>
              <a:off x="566" y="2314"/>
              <a:ext cx="27"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 h="225">
                  <a:moveTo>
                    <a:pt x="0" y="0"/>
                  </a:moveTo>
                  <a:lnTo>
                    <a:pt x="0" y="225"/>
                  </a:lnTo>
                  <a:lnTo>
                    <a:pt x="122" y="225"/>
                  </a:lnTo>
                  <a:lnTo>
                    <a:pt x="122" y="201"/>
                  </a:lnTo>
                  <a:lnTo>
                    <a:pt x="25" y="201"/>
                  </a:lnTo>
                  <a:lnTo>
                    <a:pt x="25"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Rectangle 76">
              <a:extLst>
                <a:ext uri="{FF2B5EF4-FFF2-40B4-BE49-F238E27FC236}">
                  <a16:creationId xmlns:a16="http://schemas.microsoft.com/office/drawing/2014/main" id="{FA7C6A80-7567-B942-B99E-B2D833F1F4F2}"/>
                </a:ext>
              </a:extLst>
            </p:cNvPr>
            <p:cNvSpPr>
              <a:spLocks noChangeArrowheads="1"/>
            </p:cNvSpPr>
            <p:nvPr/>
          </p:nvSpPr>
          <p:spPr bwMode="auto">
            <a:xfrm>
              <a:off x="608" y="2314"/>
              <a:ext cx="6" cy="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54" name="Freeform 77">
              <a:extLst>
                <a:ext uri="{FF2B5EF4-FFF2-40B4-BE49-F238E27FC236}">
                  <a16:creationId xmlns:a16="http://schemas.microsoft.com/office/drawing/2014/main" id="{10B50EFB-BD6F-474C-A1B1-1E42E48F0255}"/>
                </a:ext>
              </a:extLst>
            </p:cNvPr>
            <p:cNvSpPr>
              <a:spLocks/>
            </p:cNvSpPr>
            <p:nvPr/>
          </p:nvSpPr>
          <p:spPr bwMode="auto">
            <a:xfrm>
              <a:off x="629" y="2314"/>
              <a:ext cx="35" cy="52"/>
            </a:xfrm>
            <a:custGeom>
              <a:avLst/>
              <a:gdLst>
                <a:gd name="T0" fmla="*/ 0 w 152"/>
                <a:gd name="T1" fmla="*/ 0 h 225"/>
                <a:gd name="T2" fmla="*/ 0 w 152"/>
                <a:gd name="T3" fmla="*/ 0 h 225"/>
                <a:gd name="T4" fmla="*/ 0 w 152"/>
                <a:gd name="T5" fmla="*/ 0 h 225"/>
                <a:gd name="T6" fmla="*/ 0 w 152"/>
                <a:gd name="T7" fmla="*/ 0 h 225"/>
                <a:gd name="T8" fmla="*/ 0 w 152"/>
                <a:gd name="T9" fmla="*/ 0 h 225"/>
                <a:gd name="T10" fmla="*/ 0 w 152"/>
                <a:gd name="T11" fmla="*/ 0 h 225"/>
                <a:gd name="T12" fmla="*/ 0 w 152"/>
                <a:gd name="T13" fmla="*/ 0 h 225"/>
                <a:gd name="T14" fmla="*/ 0 w 152"/>
                <a:gd name="T15" fmla="*/ 0 h 225"/>
                <a:gd name="T16" fmla="*/ 0 w 152"/>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5">
                  <a:moveTo>
                    <a:pt x="152" y="0"/>
                  </a:moveTo>
                  <a:lnTo>
                    <a:pt x="128" y="0"/>
                  </a:lnTo>
                  <a:lnTo>
                    <a:pt x="78" y="202"/>
                  </a:lnTo>
                  <a:lnTo>
                    <a:pt x="74" y="202"/>
                  </a:lnTo>
                  <a:lnTo>
                    <a:pt x="24" y="0"/>
                  </a:lnTo>
                  <a:lnTo>
                    <a:pt x="0" y="0"/>
                  </a:lnTo>
                  <a:lnTo>
                    <a:pt x="57" y="225"/>
                  </a:lnTo>
                  <a:lnTo>
                    <a:pt x="96" y="225"/>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78">
              <a:extLst>
                <a:ext uri="{FF2B5EF4-FFF2-40B4-BE49-F238E27FC236}">
                  <a16:creationId xmlns:a16="http://schemas.microsoft.com/office/drawing/2014/main" id="{4D0F512D-780F-AC4A-BD13-6802518E007B}"/>
                </a:ext>
              </a:extLst>
            </p:cNvPr>
            <p:cNvSpPr>
              <a:spLocks/>
            </p:cNvSpPr>
            <p:nvPr/>
          </p:nvSpPr>
          <p:spPr bwMode="auto">
            <a:xfrm>
              <a:off x="679" y="2314"/>
              <a:ext cx="28" cy="52"/>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4"/>
                  </a:moveTo>
                  <a:lnTo>
                    <a:pt x="122" y="0"/>
                  </a:lnTo>
                  <a:lnTo>
                    <a:pt x="0" y="0"/>
                  </a:lnTo>
                  <a:lnTo>
                    <a:pt x="0" y="225"/>
                  </a:lnTo>
                  <a:lnTo>
                    <a:pt x="122" y="225"/>
                  </a:lnTo>
                  <a:lnTo>
                    <a:pt x="122" y="201"/>
                  </a:lnTo>
                  <a:lnTo>
                    <a:pt x="24" y="201"/>
                  </a:lnTo>
                  <a:lnTo>
                    <a:pt x="24" y="118"/>
                  </a:lnTo>
                  <a:lnTo>
                    <a:pt x="114" y="118"/>
                  </a:lnTo>
                  <a:lnTo>
                    <a:pt x="114" y="94"/>
                  </a:lnTo>
                  <a:lnTo>
                    <a:pt x="24" y="94"/>
                  </a:lnTo>
                  <a:lnTo>
                    <a:pt x="24" y="24"/>
                  </a:lnTo>
                  <a:lnTo>
                    <a:pt x="122"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Freeform 79">
              <a:extLst>
                <a:ext uri="{FF2B5EF4-FFF2-40B4-BE49-F238E27FC236}">
                  <a16:creationId xmlns:a16="http://schemas.microsoft.com/office/drawing/2014/main" id="{9A240A05-0611-8846-9C5F-20AF670E38A2}"/>
                </a:ext>
              </a:extLst>
            </p:cNvPr>
            <p:cNvSpPr>
              <a:spLocks/>
            </p:cNvSpPr>
            <p:nvPr/>
          </p:nvSpPr>
          <p:spPr bwMode="auto">
            <a:xfrm>
              <a:off x="562" y="2380"/>
              <a:ext cx="53" cy="52"/>
            </a:xfrm>
            <a:custGeom>
              <a:avLst/>
              <a:gdLst>
                <a:gd name="T0" fmla="*/ 0 w 235"/>
                <a:gd name="T1" fmla="*/ 0 h 225"/>
                <a:gd name="T2" fmla="*/ 0 w 235"/>
                <a:gd name="T3" fmla="*/ 0 h 225"/>
                <a:gd name="T4" fmla="*/ 0 w 235"/>
                <a:gd name="T5" fmla="*/ 0 h 225"/>
                <a:gd name="T6" fmla="*/ 0 w 235"/>
                <a:gd name="T7" fmla="*/ 0 h 225"/>
                <a:gd name="T8" fmla="*/ 0 w 235"/>
                <a:gd name="T9" fmla="*/ 0 h 225"/>
                <a:gd name="T10" fmla="*/ 0 w 235"/>
                <a:gd name="T11" fmla="*/ 0 h 225"/>
                <a:gd name="T12" fmla="*/ 0 w 235"/>
                <a:gd name="T13" fmla="*/ 0 h 225"/>
                <a:gd name="T14" fmla="*/ 0 w 235"/>
                <a:gd name="T15" fmla="*/ 0 h 225"/>
                <a:gd name="T16" fmla="*/ 0 w 235"/>
                <a:gd name="T17" fmla="*/ 0 h 225"/>
                <a:gd name="T18" fmla="*/ 0 w 235"/>
                <a:gd name="T19" fmla="*/ 0 h 225"/>
                <a:gd name="T20" fmla="*/ 0 w 235"/>
                <a:gd name="T21" fmla="*/ 0 h 225"/>
                <a:gd name="T22" fmla="*/ 0 w 235"/>
                <a:gd name="T23" fmla="*/ 0 h 225"/>
                <a:gd name="T24" fmla="*/ 0 w 235"/>
                <a:gd name="T25" fmla="*/ 0 h 225"/>
                <a:gd name="T26" fmla="*/ 0 w 235"/>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5" h="225">
                  <a:moveTo>
                    <a:pt x="210" y="0"/>
                  </a:moveTo>
                  <a:lnTo>
                    <a:pt x="172" y="187"/>
                  </a:lnTo>
                  <a:lnTo>
                    <a:pt x="129" y="0"/>
                  </a:lnTo>
                  <a:lnTo>
                    <a:pt x="106" y="0"/>
                  </a:lnTo>
                  <a:lnTo>
                    <a:pt x="63" y="188"/>
                  </a:lnTo>
                  <a:lnTo>
                    <a:pt x="25" y="0"/>
                  </a:lnTo>
                  <a:lnTo>
                    <a:pt x="0" y="0"/>
                  </a:lnTo>
                  <a:lnTo>
                    <a:pt x="47" y="225"/>
                  </a:lnTo>
                  <a:lnTo>
                    <a:pt x="76" y="225"/>
                  </a:lnTo>
                  <a:lnTo>
                    <a:pt x="118" y="51"/>
                  </a:lnTo>
                  <a:lnTo>
                    <a:pt x="159" y="225"/>
                  </a:lnTo>
                  <a:lnTo>
                    <a:pt x="188" y="225"/>
                  </a:lnTo>
                  <a:lnTo>
                    <a:pt x="235" y="0"/>
                  </a:lnTo>
                  <a:lnTo>
                    <a:pt x="2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 name="Rectangle 80">
              <a:extLst>
                <a:ext uri="{FF2B5EF4-FFF2-40B4-BE49-F238E27FC236}">
                  <a16:creationId xmlns:a16="http://schemas.microsoft.com/office/drawing/2014/main" id="{12189A65-962F-4F46-ACBF-E8356D670534}"/>
                </a:ext>
              </a:extLst>
            </p:cNvPr>
            <p:cNvSpPr>
              <a:spLocks noChangeArrowheads="1"/>
            </p:cNvSpPr>
            <p:nvPr/>
          </p:nvSpPr>
          <p:spPr bwMode="auto">
            <a:xfrm>
              <a:off x="631" y="2380"/>
              <a:ext cx="5" cy="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58" name="Freeform 81">
              <a:extLst>
                <a:ext uri="{FF2B5EF4-FFF2-40B4-BE49-F238E27FC236}">
                  <a16:creationId xmlns:a16="http://schemas.microsoft.com/office/drawing/2014/main" id="{3FB8B35E-AA33-D747-ADAE-6857F5ADF220}"/>
                </a:ext>
              </a:extLst>
            </p:cNvPr>
            <p:cNvSpPr>
              <a:spLocks/>
            </p:cNvSpPr>
            <p:nvPr/>
          </p:nvSpPr>
          <p:spPr bwMode="auto">
            <a:xfrm>
              <a:off x="651" y="2380"/>
              <a:ext cx="31" cy="52"/>
            </a:xfrm>
            <a:custGeom>
              <a:avLst/>
              <a:gdLst>
                <a:gd name="T0" fmla="*/ 0 w 134"/>
                <a:gd name="T1" fmla="*/ 0 h 225"/>
                <a:gd name="T2" fmla="*/ 0 w 134"/>
                <a:gd name="T3" fmla="*/ 0 h 225"/>
                <a:gd name="T4" fmla="*/ 0 w 134"/>
                <a:gd name="T5" fmla="*/ 0 h 225"/>
                <a:gd name="T6" fmla="*/ 0 w 134"/>
                <a:gd name="T7" fmla="*/ 0 h 225"/>
                <a:gd name="T8" fmla="*/ 0 w 134"/>
                <a:gd name="T9" fmla="*/ 0 h 225"/>
                <a:gd name="T10" fmla="*/ 0 w 134"/>
                <a:gd name="T11" fmla="*/ 0 h 225"/>
                <a:gd name="T12" fmla="*/ 0 w 134"/>
                <a:gd name="T13" fmla="*/ 0 h 225"/>
                <a:gd name="T14" fmla="*/ 0 w 134"/>
                <a:gd name="T15" fmla="*/ 0 h 225"/>
                <a:gd name="T16" fmla="*/ 0 w 134"/>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5">
                  <a:moveTo>
                    <a:pt x="0" y="24"/>
                  </a:moveTo>
                  <a:lnTo>
                    <a:pt x="55" y="24"/>
                  </a:lnTo>
                  <a:lnTo>
                    <a:pt x="55" y="225"/>
                  </a:lnTo>
                  <a:lnTo>
                    <a:pt x="79" y="225"/>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9" name="Freeform 82">
              <a:extLst>
                <a:ext uri="{FF2B5EF4-FFF2-40B4-BE49-F238E27FC236}">
                  <a16:creationId xmlns:a16="http://schemas.microsoft.com/office/drawing/2014/main" id="{EC30E490-AD4D-2648-A435-80217F4CB6F1}"/>
                </a:ext>
              </a:extLst>
            </p:cNvPr>
            <p:cNvSpPr>
              <a:spLocks/>
            </p:cNvSpPr>
            <p:nvPr/>
          </p:nvSpPr>
          <p:spPr bwMode="auto">
            <a:xfrm>
              <a:off x="697" y="2380"/>
              <a:ext cx="30" cy="52"/>
            </a:xfrm>
            <a:custGeom>
              <a:avLst/>
              <a:gdLst>
                <a:gd name="T0" fmla="*/ 0 w 132"/>
                <a:gd name="T1" fmla="*/ 0 h 225"/>
                <a:gd name="T2" fmla="*/ 0 w 132"/>
                <a:gd name="T3" fmla="*/ 0 h 225"/>
                <a:gd name="T4" fmla="*/ 0 w 132"/>
                <a:gd name="T5" fmla="*/ 0 h 225"/>
                <a:gd name="T6" fmla="*/ 0 w 132"/>
                <a:gd name="T7" fmla="*/ 0 h 225"/>
                <a:gd name="T8" fmla="*/ 0 w 132"/>
                <a:gd name="T9" fmla="*/ 0 h 225"/>
                <a:gd name="T10" fmla="*/ 0 w 132"/>
                <a:gd name="T11" fmla="*/ 0 h 225"/>
                <a:gd name="T12" fmla="*/ 0 w 132"/>
                <a:gd name="T13" fmla="*/ 0 h 225"/>
                <a:gd name="T14" fmla="*/ 0 w 132"/>
                <a:gd name="T15" fmla="*/ 0 h 225"/>
                <a:gd name="T16" fmla="*/ 0 w 132"/>
                <a:gd name="T17" fmla="*/ 0 h 225"/>
                <a:gd name="T18" fmla="*/ 0 w 132"/>
                <a:gd name="T19" fmla="*/ 0 h 225"/>
                <a:gd name="T20" fmla="*/ 0 w 132"/>
                <a:gd name="T21" fmla="*/ 0 h 225"/>
                <a:gd name="T22" fmla="*/ 0 w 132"/>
                <a:gd name="T23" fmla="*/ 0 h 225"/>
                <a:gd name="T24" fmla="*/ 0 w 13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32" h="225">
                  <a:moveTo>
                    <a:pt x="108" y="95"/>
                  </a:moveTo>
                  <a:lnTo>
                    <a:pt x="25" y="95"/>
                  </a:lnTo>
                  <a:lnTo>
                    <a:pt x="25" y="0"/>
                  </a:lnTo>
                  <a:lnTo>
                    <a:pt x="0" y="0"/>
                  </a:lnTo>
                  <a:lnTo>
                    <a:pt x="0" y="225"/>
                  </a:lnTo>
                  <a:lnTo>
                    <a:pt x="25" y="225"/>
                  </a:lnTo>
                  <a:lnTo>
                    <a:pt x="25" y="119"/>
                  </a:lnTo>
                  <a:lnTo>
                    <a:pt x="108" y="119"/>
                  </a:lnTo>
                  <a:lnTo>
                    <a:pt x="108" y="225"/>
                  </a:lnTo>
                  <a:lnTo>
                    <a:pt x="132" y="225"/>
                  </a:lnTo>
                  <a:lnTo>
                    <a:pt x="132" y="0"/>
                  </a:lnTo>
                  <a:lnTo>
                    <a:pt x="108" y="0"/>
                  </a:lnTo>
                  <a:lnTo>
                    <a:pt x="108"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 name="Freeform 83">
              <a:extLst>
                <a:ext uri="{FF2B5EF4-FFF2-40B4-BE49-F238E27FC236}">
                  <a16:creationId xmlns:a16="http://schemas.microsoft.com/office/drawing/2014/main" id="{2E74A77E-9F90-DE4A-9675-2FA8D9BAFC1D}"/>
                </a:ext>
              </a:extLst>
            </p:cNvPr>
            <p:cNvSpPr>
              <a:spLocks noEditPoints="1"/>
            </p:cNvSpPr>
            <p:nvPr/>
          </p:nvSpPr>
          <p:spPr bwMode="auto">
            <a:xfrm>
              <a:off x="566" y="2446"/>
              <a:ext cx="29" cy="52"/>
            </a:xfrm>
            <a:custGeom>
              <a:avLst/>
              <a:gdLst>
                <a:gd name="T0" fmla="*/ 0 w 128"/>
                <a:gd name="T1" fmla="*/ 0 h 226"/>
                <a:gd name="T2" fmla="*/ 0 w 128"/>
                <a:gd name="T3" fmla="*/ 0 h 226"/>
                <a:gd name="T4" fmla="*/ 0 w 128"/>
                <a:gd name="T5" fmla="*/ 0 h 226"/>
                <a:gd name="T6" fmla="*/ 0 w 128"/>
                <a:gd name="T7" fmla="*/ 0 h 226"/>
                <a:gd name="T8" fmla="*/ 0 w 128"/>
                <a:gd name="T9" fmla="*/ 0 h 226"/>
                <a:gd name="T10" fmla="*/ 0 w 128"/>
                <a:gd name="T11" fmla="*/ 0 h 226"/>
                <a:gd name="T12" fmla="*/ 0 w 128"/>
                <a:gd name="T13" fmla="*/ 0 h 226"/>
                <a:gd name="T14" fmla="*/ 0 w 128"/>
                <a:gd name="T15" fmla="*/ 0 h 226"/>
                <a:gd name="T16" fmla="*/ 0 w 128"/>
                <a:gd name="T17" fmla="*/ 0 h 226"/>
                <a:gd name="T18" fmla="*/ 0 w 128"/>
                <a:gd name="T19" fmla="*/ 0 h 226"/>
                <a:gd name="T20" fmla="*/ 0 w 128"/>
                <a:gd name="T21" fmla="*/ 0 h 226"/>
                <a:gd name="T22" fmla="*/ 0 w 128"/>
                <a:gd name="T23" fmla="*/ 0 h 226"/>
                <a:gd name="T24" fmla="*/ 0 w 128"/>
                <a:gd name="T25" fmla="*/ 0 h 226"/>
                <a:gd name="T26" fmla="*/ 0 w 128"/>
                <a:gd name="T27" fmla="*/ 0 h 226"/>
                <a:gd name="T28" fmla="*/ 0 w 128"/>
                <a:gd name="T29" fmla="*/ 0 h 226"/>
                <a:gd name="T30" fmla="*/ 0 w 128"/>
                <a:gd name="T31" fmla="*/ 0 h 226"/>
                <a:gd name="T32" fmla="*/ 0 w 128"/>
                <a:gd name="T33" fmla="*/ 0 h 2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8" h="226">
                  <a:moveTo>
                    <a:pt x="67" y="0"/>
                  </a:moveTo>
                  <a:lnTo>
                    <a:pt x="0" y="0"/>
                  </a:lnTo>
                  <a:lnTo>
                    <a:pt x="0" y="226"/>
                  </a:lnTo>
                  <a:lnTo>
                    <a:pt x="25" y="226"/>
                  </a:lnTo>
                  <a:lnTo>
                    <a:pt x="25" y="137"/>
                  </a:lnTo>
                  <a:lnTo>
                    <a:pt x="68" y="137"/>
                  </a:lnTo>
                  <a:cubicBezTo>
                    <a:pt x="118" y="137"/>
                    <a:pt x="128" y="96"/>
                    <a:pt x="128" y="76"/>
                  </a:cubicBezTo>
                  <a:lnTo>
                    <a:pt x="128" y="60"/>
                  </a:lnTo>
                  <a:cubicBezTo>
                    <a:pt x="128" y="41"/>
                    <a:pt x="118" y="0"/>
                    <a:pt x="67" y="0"/>
                  </a:cubicBezTo>
                  <a:close/>
                  <a:moveTo>
                    <a:pt x="103" y="76"/>
                  </a:moveTo>
                  <a:lnTo>
                    <a:pt x="103" y="76"/>
                  </a:lnTo>
                  <a:cubicBezTo>
                    <a:pt x="103" y="108"/>
                    <a:pt x="80" y="113"/>
                    <a:pt x="67" y="113"/>
                  </a:cubicBezTo>
                  <a:lnTo>
                    <a:pt x="25" y="113"/>
                  </a:lnTo>
                  <a:lnTo>
                    <a:pt x="25" y="24"/>
                  </a:lnTo>
                  <a:lnTo>
                    <a:pt x="66" y="24"/>
                  </a:lnTo>
                  <a:cubicBezTo>
                    <a:pt x="80" y="24"/>
                    <a:pt x="103" y="29"/>
                    <a:pt x="103" y="61"/>
                  </a:cubicBezTo>
                  <a:lnTo>
                    <a:pt x="103"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 name="Freeform 84">
              <a:extLst>
                <a:ext uri="{FF2B5EF4-FFF2-40B4-BE49-F238E27FC236}">
                  <a16:creationId xmlns:a16="http://schemas.microsoft.com/office/drawing/2014/main" id="{A96D1D53-13DB-5E4F-8612-679AA62CCC73}"/>
                </a:ext>
              </a:extLst>
            </p:cNvPr>
            <p:cNvSpPr>
              <a:spLocks noEditPoints="1"/>
            </p:cNvSpPr>
            <p:nvPr/>
          </p:nvSpPr>
          <p:spPr bwMode="auto">
            <a:xfrm>
              <a:off x="606" y="2445"/>
              <a:ext cx="29" cy="54"/>
            </a:xfrm>
            <a:custGeom>
              <a:avLst/>
              <a:gdLst>
                <a:gd name="T0" fmla="*/ 0 w 127"/>
                <a:gd name="T1" fmla="*/ 0 h 230"/>
                <a:gd name="T2" fmla="*/ 0 w 127"/>
                <a:gd name="T3" fmla="*/ 0 h 230"/>
                <a:gd name="T4" fmla="*/ 0 w 127"/>
                <a:gd name="T5" fmla="*/ 0 h 230"/>
                <a:gd name="T6" fmla="*/ 0 w 127"/>
                <a:gd name="T7" fmla="*/ 0 h 230"/>
                <a:gd name="T8" fmla="*/ 0 w 127"/>
                <a:gd name="T9" fmla="*/ 0 h 230"/>
                <a:gd name="T10" fmla="*/ 0 w 127"/>
                <a:gd name="T11" fmla="*/ 0 h 230"/>
                <a:gd name="T12" fmla="*/ 0 w 127"/>
                <a:gd name="T13" fmla="*/ 0 h 230"/>
                <a:gd name="T14" fmla="*/ 0 w 127"/>
                <a:gd name="T15" fmla="*/ 0 h 230"/>
                <a:gd name="T16" fmla="*/ 0 w 127"/>
                <a:gd name="T17" fmla="*/ 0 h 230"/>
                <a:gd name="T18" fmla="*/ 0 w 127"/>
                <a:gd name="T19" fmla="*/ 0 h 230"/>
                <a:gd name="T20" fmla="*/ 0 w 127"/>
                <a:gd name="T21" fmla="*/ 0 h 230"/>
                <a:gd name="T22" fmla="*/ 0 w 127"/>
                <a:gd name="T23" fmla="*/ 0 h 230"/>
                <a:gd name="T24" fmla="*/ 0 w 127"/>
                <a:gd name="T25" fmla="*/ 0 h 230"/>
                <a:gd name="T26" fmla="*/ 0 w 127"/>
                <a:gd name="T27" fmla="*/ 0 h 230"/>
                <a:gd name="T28" fmla="*/ 0 w 127"/>
                <a:gd name="T29" fmla="*/ 0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7" h="230">
                  <a:moveTo>
                    <a:pt x="64" y="0"/>
                  </a:moveTo>
                  <a:cubicBezTo>
                    <a:pt x="13" y="0"/>
                    <a:pt x="0" y="40"/>
                    <a:pt x="0" y="60"/>
                  </a:cubicBezTo>
                  <a:lnTo>
                    <a:pt x="0" y="170"/>
                  </a:lnTo>
                  <a:cubicBezTo>
                    <a:pt x="0" y="191"/>
                    <a:pt x="14" y="230"/>
                    <a:pt x="64" y="230"/>
                  </a:cubicBezTo>
                  <a:cubicBezTo>
                    <a:pt x="114" y="230"/>
                    <a:pt x="127" y="191"/>
                    <a:pt x="127" y="170"/>
                  </a:cubicBezTo>
                  <a:lnTo>
                    <a:pt x="127" y="60"/>
                  </a:lnTo>
                  <a:cubicBezTo>
                    <a:pt x="127" y="40"/>
                    <a:pt x="113" y="0"/>
                    <a:pt x="64" y="0"/>
                  </a:cubicBezTo>
                  <a:close/>
                  <a:moveTo>
                    <a:pt x="103" y="170"/>
                  </a:moveTo>
                  <a:lnTo>
                    <a:pt x="103" y="170"/>
                  </a:lnTo>
                  <a:cubicBezTo>
                    <a:pt x="103" y="202"/>
                    <a:pt x="77" y="207"/>
                    <a:pt x="64" y="207"/>
                  </a:cubicBezTo>
                  <a:cubicBezTo>
                    <a:pt x="51" y="207"/>
                    <a:pt x="24" y="202"/>
                    <a:pt x="24" y="170"/>
                  </a:cubicBezTo>
                  <a:lnTo>
                    <a:pt x="24" y="60"/>
                  </a:lnTo>
                  <a:cubicBezTo>
                    <a:pt x="24" y="29"/>
                    <a:pt x="51" y="24"/>
                    <a:pt x="64" y="24"/>
                  </a:cubicBezTo>
                  <a:cubicBezTo>
                    <a:pt x="77" y="24"/>
                    <a:pt x="103" y="29"/>
                    <a:pt x="103" y="60"/>
                  </a:cubicBezTo>
                  <a:lnTo>
                    <a:pt x="103"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 name="Freeform 85">
              <a:extLst>
                <a:ext uri="{FF2B5EF4-FFF2-40B4-BE49-F238E27FC236}">
                  <a16:creationId xmlns:a16="http://schemas.microsoft.com/office/drawing/2014/main" id="{2FBF7BFA-8AEE-9F45-8510-C8FE063868D0}"/>
                </a:ext>
              </a:extLst>
            </p:cNvPr>
            <p:cNvSpPr>
              <a:spLocks/>
            </p:cNvSpPr>
            <p:nvPr/>
          </p:nvSpPr>
          <p:spPr bwMode="auto">
            <a:xfrm>
              <a:off x="644" y="2446"/>
              <a:ext cx="35" cy="52"/>
            </a:xfrm>
            <a:custGeom>
              <a:avLst/>
              <a:gdLst>
                <a:gd name="T0" fmla="*/ 0 w 152"/>
                <a:gd name="T1" fmla="*/ 0 h 226"/>
                <a:gd name="T2" fmla="*/ 0 w 152"/>
                <a:gd name="T3" fmla="*/ 0 h 226"/>
                <a:gd name="T4" fmla="*/ 0 w 152"/>
                <a:gd name="T5" fmla="*/ 0 h 226"/>
                <a:gd name="T6" fmla="*/ 0 w 152"/>
                <a:gd name="T7" fmla="*/ 0 h 226"/>
                <a:gd name="T8" fmla="*/ 0 w 152"/>
                <a:gd name="T9" fmla="*/ 0 h 226"/>
                <a:gd name="T10" fmla="*/ 0 w 152"/>
                <a:gd name="T11" fmla="*/ 0 h 226"/>
                <a:gd name="T12" fmla="*/ 0 w 152"/>
                <a:gd name="T13" fmla="*/ 0 h 226"/>
                <a:gd name="T14" fmla="*/ 0 w 152"/>
                <a:gd name="T15" fmla="*/ 0 h 226"/>
                <a:gd name="T16" fmla="*/ 0 w 152"/>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6">
                  <a:moveTo>
                    <a:pt x="79" y="202"/>
                  </a:moveTo>
                  <a:lnTo>
                    <a:pt x="74" y="202"/>
                  </a:lnTo>
                  <a:lnTo>
                    <a:pt x="24" y="0"/>
                  </a:lnTo>
                  <a:lnTo>
                    <a:pt x="0" y="0"/>
                  </a:lnTo>
                  <a:lnTo>
                    <a:pt x="57" y="226"/>
                  </a:lnTo>
                  <a:lnTo>
                    <a:pt x="96" y="226"/>
                  </a:lnTo>
                  <a:lnTo>
                    <a:pt x="152" y="0"/>
                  </a:lnTo>
                  <a:lnTo>
                    <a:pt x="128" y="0"/>
                  </a:lnTo>
                  <a:lnTo>
                    <a:pt x="79"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 name="Freeform 86">
              <a:extLst>
                <a:ext uri="{FF2B5EF4-FFF2-40B4-BE49-F238E27FC236}">
                  <a16:creationId xmlns:a16="http://schemas.microsoft.com/office/drawing/2014/main" id="{7F2550A5-D474-7149-80D9-CE51F409AB3D}"/>
                </a:ext>
              </a:extLst>
            </p:cNvPr>
            <p:cNvSpPr>
              <a:spLocks/>
            </p:cNvSpPr>
            <p:nvPr/>
          </p:nvSpPr>
          <p:spPr bwMode="auto">
            <a:xfrm>
              <a:off x="690" y="2446"/>
              <a:ext cx="28" cy="52"/>
            </a:xfrm>
            <a:custGeom>
              <a:avLst/>
              <a:gdLst>
                <a:gd name="T0" fmla="*/ 0 w 122"/>
                <a:gd name="T1" fmla="*/ 0 h 226"/>
                <a:gd name="T2" fmla="*/ 0 w 122"/>
                <a:gd name="T3" fmla="*/ 0 h 226"/>
                <a:gd name="T4" fmla="*/ 0 w 122"/>
                <a:gd name="T5" fmla="*/ 0 h 226"/>
                <a:gd name="T6" fmla="*/ 0 w 122"/>
                <a:gd name="T7" fmla="*/ 0 h 226"/>
                <a:gd name="T8" fmla="*/ 0 w 122"/>
                <a:gd name="T9" fmla="*/ 0 h 226"/>
                <a:gd name="T10" fmla="*/ 0 w 122"/>
                <a:gd name="T11" fmla="*/ 0 h 226"/>
                <a:gd name="T12" fmla="*/ 0 w 122"/>
                <a:gd name="T13" fmla="*/ 0 h 226"/>
                <a:gd name="T14" fmla="*/ 0 w 122"/>
                <a:gd name="T15" fmla="*/ 0 h 226"/>
                <a:gd name="T16" fmla="*/ 0 w 122"/>
                <a:gd name="T17" fmla="*/ 0 h 226"/>
                <a:gd name="T18" fmla="*/ 0 w 122"/>
                <a:gd name="T19" fmla="*/ 0 h 226"/>
                <a:gd name="T20" fmla="*/ 0 w 122"/>
                <a:gd name="T21" fmla="*/ 0 h 226"/>
                <a:gd name="T22" fmla="*/ 0 w 122"/>
                <a:gd name="T23" fmla="*/ 0 h 226"/>
                <a:gd name="T24" fmla="*/ 0 w 122"/>
                <a:gd name="T25" fmla="*/ 0 h 2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6">
                  <a:moveTo>
                    <a:pt x="0" y="226"/>
                  </a:moveTo>
                  <a:lnTo>
                    <a:pt x="122" y="226"/>
                  </a:lnTo>
                  <a:lnTo>
                    <a:pt x="122" y="202"/>
                  </a:lnTo>
                  <a:lnTo>
                    <a:pt x="24" y="202"/>
                  </a:lnTo>
                  <a:lnTo>
                    <a:pt x="24" y="118"/>
                  </a:lnTo>
                  <a:lnTo>
                    <a:pt x="115" y="118"/>
                  </a:lnTo>
                  <a:lnTo>
                    <a:pt x="115" y="94"/>
                  </a:lnTo>
                  <a:lnTo>
                    <a:pt x="24" y="94"/>
                  </a:lnTo>
                  <a:lnTo>
                    <a:pt x="24" y="24"/>
                  </a:lnTo>
                  <a:lnTo>
                    <a:pt x="122" y="24"/>
                  </a:lnTo>
                  <a:lnTo>
                    <a:pt x="122" y="0"/>
                  </a:lnTo>
                  <a:lnTo>
                    <a:pt x="0" y="0"/>
                  </a:lnTo>
                  <a:lnTo>
                    <a:pt x="0" y="2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 name="Freeform 87">
              <a:extLst>
                <a:ext uri="{FF2B5EF4-FFF2-40B4-BE49-F238E27FC236}">
                  <a16:creationId xmlns:a16="http://schemas.microsoft.com/office/drawing/2014/main" id="{8D9B0790-781A-4843-9911-88D2167934F9}"/>
                </a:ext>
              </a:extLst>
            </p:cNvPr>
            <p:cNvSpPr>
              <a:spLocks noEditPoints="1"/>
            </p:cNvSpPr>
            <p:nvPr/>
          </p:nvSpPr>
          <p:spPr bwMode="auto">
            <a:xfrm>
              <a:off x="729" y="2446"/>
              <a:ext cx="31" cy="52"/>
            </a:xfrm>
            <a:custGeom>
              <a:avLst/>
              <a:gdLst>
                <a:gd name="T0" fmla="*/ 0 w 133"/>
                <a:gd name="T1" fmla="*/ 0 h 226"/>
                <a:gd name="T2" fmla="*/ 0 w 133"/>
                <a:gd name="T3" fmla="*/ 0 h 226"/>
                <a:gd name="T4" fmla="*/ 0 w 133"/>
                <a:gd name="T5" fmla="*/ 0 h 226"/>
                <a:gd name="T6" fmla="*/ 0 w 133"/>
                <a:gd name="T7" fmla="*/ 0 h 226"/>
                <a:gd name="T8" fmla="*/ 0 w 133"/>
                <a:gd name="T9" fmla="*/ 0 h 226"/>
                <a:gd name="T10" fmla="*/ 0 w 133"/>
                <a:gd name="T11" fmla="*/ 0 h 226"/>
                <a:gd name="T12" fmla="*/ 0 w 133"/>
                <a:gd name="T13" fmla="*/ 0 h 226"/>
                <a:gd name="T14" fmla="*/ 0 w 133"/>
                <a:gd name="T15" fmla="*/ 0 h 226"/>
                <a:gd name="T16" fmla="*/ 0 w 133"/>
                <a:gd name="T17" fmla="*/ 0 h 226"/>
                <a:gd name="T18" fmla="*/ 0 w 133"/>
                <a:gd name="T19" fmla="*/ 0 h 226"/>
                <a:gd name="T20" fmla="*/ 0 w 133"/>
                <a:gd name="T21" fmla="*/ 0 h 226"/>
                <a:gd name="T22" fmla="*/ 0 w 133"/>
                <a:gd name="T23" fmla="*/ 0 h 226"/>
                <a:gd name="T24" fmla="*/ 0 w 133"/>
                <a:gd name="T25" fmla="*/ 0 h 226"/>
                <a:gd name="T26" fmla="*/ 0 w 133"/>
                <a:gd name="T27" fmla="*/ 0 h 226"/>
                <a:gd name="T28" fmla="*/ 0 w 133"/>
                <a:gd name="T29" fmla="*/ 0 h 226"/>
                <a:gd name="T30" fmla="*/ 0 w 133"/>
                <a:gd name="T31" fmla="*/ 0 h 226"/>
                <a:gd name="T32" fmla="*/ 0 w 133"/>
                <a:gd name="T33" fmla="*/ 0 h 226"/>
                <a:gd name="T34" fmla="*/ 0 w 133"/>
                <a:gd name="T35" fmla="*/ 0 h 226"/>
                <a:gd name="T36" fmla="*/ 0 w 133"/>
                <a:gd name="T37" fmla="*/ 0 h 226"/>
                <a:gd name="T38" fmla="*/ 0 w 133"/>
                <a:gd name="T39" fmla="*/ 0 h 2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33" h="226">
                  <a:moveTo>
                    <a:pt x="128" y="70"/>
                  </a:moveTo>
                  <a:lnTo>
                    <a:pt x="128" y="60"/>
                  </a:lnTo>
                  <a:cubicBezTo>
                    <a:pt x="128" y="40"/>
                    <a:pt x="118" y="0"/>
                    <a:pt x="67" y="0"/>
                  </a:cubicBezTo>
                  <a:lnTo>
                    <a:pt x="0" y="0"/>
                  </a:lnTo>
                  <a:lnTo>
                    <a:pt x="0" y="226"/>
                  </a:lnTo>
                  <a:lnTo>
                    <a:pt x="25" y="226"/>
                  </a:lnTo>
                  <a:lnTo>
                    <a:pt x="25" y="130"/>
                  </a:lnTo>
                  <a:lnTo>
                    <a:pt x="62" y="130"/>
                  </a:lnTo>
                  <a:lnTo>
                    <a:pt x="106" y="226"/>
                  </a:lnTo>
                  <a:lnTo>
                    <a:pt x="133" y="226"/>
                  </a:lnTo>
                  <a:lnTo>
                    <a:pt x="87" y="128"/>
                  </a:lnTo>
                  <a:cubicBezTo>
                    <a:pt x="120" y="118"/>
                    <a:pt x="128" y="87"/>
                    <a:pt x="128" y="70"/>
                  </a:cubicBezTo>
                  <a:close/>
                  <a:moveTo>
                    <a:pt x="25" y="106"/>
                  </a:moveTo>
                  <a:lnTo>
                    <a:pt x="25" y="106"/>
                  </a:lnTo>
                  <a:lnTo>
                    <a:pt x="25" y="24"/>
                  </a:lnTo>
                  <a:lnTo>
                    <a:pt x="66" y="24"/>
                  </a:lnTo>
                  <a:cubicBezTo>
                    <a:pt x="80" y="24"/>
                    <a:pt x="104" y="29"/>
                    <a:pt x="104" y="61"/>
                  </a:cubicBezTo>
                  <a:lnTo>
                    <a:pt x="104" y="70"/>
                  </a:lnTo>
                  <a:cubicBezTo>
                    <a:pt x="104" y="102"/>
                    <a:pt x="80" y="106"/>
                    <a:pt x="67" y="106"/>
                  </a:cubicBezTo>
                  <a:lnTo>
                    <a:pt x="25"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5" name="Freeform 88">
              <a:extLst>
                <a:ext uri="{FF2B5EF4-FFF2-40B4-BE49-F238E27FC236}">
                  <a16:creationId xmlns:a16="http://schemas.microsoft.com/office/drawing/2014/main" id="{7ED49BE8-10C5-D44F-8575-694AB25BD961}"/>
                </a:ext>
              </a:extLst>
            </p:cNvPr>
            <p:cNvSpPr>
              <a:spLocks/>
            </p:cNvSpPr>
            <p:nvPr/>
          </p:nvSpPr>
          <p:spPr bwMode="auto">
            <a:xfrm>
              <a:off x="768" y="2446"/>
              <a:ext cx="31" cy="52"/>
            </a:xfrm>
            <a:custGeom>
              <a:avLst/>
              <a:gdLst>
                <a:gd name="T0" fmla="*/ 0 w 134"/>
                <a:gd name="T1" fmla="*/ 0 h 226"/>
                <a:gd name="T2" fmla="*/ 0 w 134"/>
                <a:gd name="T3" fmla="*/ 0 h 226"/>
                <a:gd name="T4" fmla="*/ 0 w 134"/>
                <a:gd name="T5" fmla="*/ 0 h 226"/>
                <a:gd name="T6" fmla="*/ 0 w 134"/>
                <a:gd name="T7" fmla="*/ 0 h 226"/>
                <a:gd name="T8" fmla="*/ 0 w 134"/>
                <a:gd name="T9" fmla="*/ 0 h 226"/>
                <a:gd name="T10" fmla="*/ 0 w 134"/>
                <a:gd name="T11" fmla="*/ 0 h 226"/>
                <a:gd name="T12" fmla="*/ 0 w 134"/>
                <a:gd name="T13" fmla="*/ 0 h 226"/>
                <a:gd name="T14" fmla="*/ 0 w 134"/>
                <a:gd name="T15" fmla="*/ 0 h 226"/>
                <a:gd name="T16" fmla="*/ 0 w 134"/>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6">
                  <a:moveTo>
                    <a:pt x="0" y="24"/>
                  </a:moveTo>
                  <a:lnTo>
                    <a:pt x="55" y="24"/>
                  </a:lnTo>
                  <a:lnTo>
                    <a:pt x="55" y="226"/>
                  </a:lnTo>
                  <a:lnTo>
                    <a:pt x="79" y="226"/>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6" name="Freeform 89">
              <a:extLst>
                <a:ext uri="{FF2B5EF4-FFF2-40B4-BE49-F238E27FC236}">
                  <a16:creationId xmlns:a16="http://schemas.microsoft.com/office/drawing/2014/main" id="{D08B226E-C274-CE4E-B0FF-7E56CB74F23B}"/>
                </a:ext>
              </a:extLst>
            </p:cNvPr>
            <p:cNvSpPr>
              <a:spLocks/>
            </p:cNvSpPr>
            <p:nvPr/>
          </p:nvSpPr>
          <p:spPr bwMode="auto">
            <a:xfrm>
              <a:off x="808" y="2446"/>
              <a:ext cx="32" cy="52"/>
            </a:xfrm>
            <a:custGeom>
              <a:avLst/>
              <a:gdLst>
                <a:gd name="T0" fmla="*/ 0 w 143"/>
                <a:gd name="T1" fmla="*/ 0 h 226"/>
                <a:gd name="T2" fmla="*/ 0 w 143"/>
                <a:gd name="T3" fmla="*/ 0 h 226"/>
                <a:gd name="T4" fmla="*/ 0 w 143"/>
                <a:gd name="T5" fmla="*/ 0 h 226"/>
                <a:gd name="T6" fmla="*/ 0 w 143"/>
                <a:gd name="T7" fmla="*/ 0 h 226"/>
                <a:gd name="T8" fmla="*/ 0 w 143"/>
                <a:gd name="T9" fmla="*/ 0 h 226"/>
                <a:gd name="T10" fmla="*/ 0 w 143"/>
                <a:gd name="T11" fmla="*/ 0 h 226"/>
                <a:gd name="T12" fmla="*/ 0 w 143"/>
                <a:gd name="T13" fmla="*/ 0 h 226"/>
                <a:gd name="T14" fmla="*/ 0 w 143"/>
                <a:gd name="T15" fmla="*/ 0 h 226"/>
                <a:gd name="T16" fmla="*/ 0 w 143"/>
                <a:gd name="T17" fmla="*/ 0 h 226"/>
                <a:gd name="T18" fmla="*/ 0 w 143"/>
                <a:gd name="T19" fmla="*/ 0 h 2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3" h="226">
                  <a:moveTo>
                    <a:pt x="117" y="0"/>
                  </a:moveTo>
                  <a:lnTo>
                    <a:pt x="72" y="113"/>
                  </a:lnTo>
                  <a:lnTo>
                    <a:pt x="26" y="0"/>
                  </a:lnTo>
                  <a:lnTo>
                    <a:pt x="0" y="0"/>
                  </a:lnTo>
                  <a:lnTo>
                    <a:pt x="59" y="144"/>
                  </a:lnTo>
                  <a:lnTo>
                    <a:pt x="59" y="226"/>
                  </a:lnTo>
                  <a:lnTo>
                    <a:pt x="84" y="226"/>
                  </a:lnTo>
                  <a:lnTo>
                    <a:pt x="84" y="144"/>
                  </a:lnTo>
                  <a:lnTo>
                    <a:pt x="143" y="0"/>
                  </a:lnTo>
                  <a:lnTo>
                    <a:pt x="11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7" name="Freeform 90">
              <a:extLst>
                <a:ext uri="{FF2B5EF4-FFF2-40B4-BE49-F238E27FC236}">
                  <a16:creationId xmlns:a16="http://schemas.microsoft.com/office/drawing/2014/main" id="{A0F92D92-3073-0D44-BF27-777205C55CDA}"/>
                </a:ext>
              </a:extLst>
            </p:cNvPr>
            <p:cNvSpPr>
              <a:spLocks noEditPoints="1"/>
            </p:cNvSpPr>
            <p:nvPr/>
          </p:nvSpPr>
          <p:spPr bwMode="auto">
            <a:xfrm>
              <a:off x="226" y="2182"/>
              <a:ext cx="193" cy="196"/>
            </a:xfrm>
            <a:custGeom>
              <a:avLst/>
              <a:gdLst>
                <a:gd name="T0" fmla="*/ 0 w 847"/>
                <a:gd name="T1" fmla="*/ 0 h 846"/>
                <a:gd name="T2" fmla="*/ 0 w 847"/>
                <a:gd name="T3" fmla="*/ 0 h 846"/>
                <a:gd name="T4" fmla="*/ 0 w 847"/>
                <a:gd name="T5" fmla="*/ 0 h 846"/>
                <a:gd name="T6" fmla="*/ 0 w 847"/>
                <a:gd name="T7" fmla="*/ 0 h 846"/>
                <a:gd name="T8" fmla="*/ 0 w 847"/>
                <a:gd name="T9" fmla="*/ 0 h 846"/>
                <a:gd name="T10" fmla="*/ 0 w 847"/>
                <a:gd name="T11" fmla="*/ 0 h 846"/>
                <a:gd name="T12" fmla="*/ 0 w 847"/>
                <a:gd name="T13" fmla="*/ 0 h 846"/>
                <a:gd name="T14" fmla="*/ 0 w 847"/>
                <a:gd name="T15" fmla="*/ 0 h 846"/>
                <a:gd name="T16" fmla="*/ 0 w 847"/>
                <a:gd name="T17" fmla="*/ 0 h 846"/>
                <a:gd name="T18" fmla="*/ 0 w 847"/>
                <a:gd name="T19" fmla="*/ 0 h 846"/>
                <a:gd name="T20" fmla="*/ 0 w 847"/>
                <a:gd name="T21" fmla="*/ 0 h 846"/>
                <a:gd name="T22" fmla="*/ 0 w 847"/>
                <a:gd name="T23" fmla="*/ 0 h 846"/>
                <a:gd name="T24" fmla="*/ 0 w 847"/>
                <a:gd name="T25" fmla="*/ 0 h 846"/>
                <a:gd name="T26" fmla="*/ 0 w 847"/>
                <a:gd name="T27" fmla="*/ 0 h 846"/>
                <a:gd name="T28" fmla="*/ 0 w 847"/>
                <a:gd name="T29" fmla="*/ 0 h 846"/>
                <a:gd name="T30" fmla="*/ 0 w 847"/>
                <a:gd name="T31" fmla="*/ 0 h 846"/>
                <a:gd name="T32" fmla="*/ 0 w 847"/>
                <a:gd name="T33" fmla="*/ 0 h 846"/>
                <a:gd name="T34" fmla="*/ 0 w 847"/>
                <a:gd name="T35" fmla="*/ 0 h 846"/>
                <a:gd name="T36" fmla="*/ 0 w 847"/>
                <a:gd name="T37" fmla="*/ 0 h 846"/>
                <a:gd name="T38" fmla="*/ 0 w 847"/>
                <a:gd name="T39" fmla="*/ 0 h 846"/>
                <a:gd name="T40" fmla="*/ 0 w 847"/>
                <a:gd name="T41" fmla="*/ 0 h 846"/>
                <a:gd name="T42" fmla="*/ 0 w 847"/>
                <a:gd name="T43" fmla="*/ 0 h 846"/>
                <a:gd name="T44" fmla="*/ 0 w 847"/>
                <a:gd name="T45" fmla="*/ 0 h 846"/>
                <a:gd name="T46" fmla="*/ 0 w 847"/>
                <a:gd name="T47" fmla="*/ 0 h 846"/>
                <a:gd name="T48" fmla="*/ 0 w 847"/>
                <a:gd name="T49" fmla="*/ 0 h 846"/>
                <a:gd name="T50" fmla="*/ 0 w 847"/>
                <a:gd name="T51" fmla="*/ 0 h 846"/>
                <a:gd name="T52" fmla="*/ 0 w 847"/>
                <a:gd name="T53" fmla="*/ 0 h 846"/>
                <a:gd name="T54" fmla="*/ 0 w 847"/>
                <a:gd name="T55" fmla="*/ 0 h 846"/>
                <a:gd name="T56" fmla="*/ 0 w 847"/>
                <a:gd name="T57" fmla="*/ 0 h 846"/>
                <a:gd name="T58" fmla="*/ 0 w 847"/>
                <a:gd name="T59" fmla="*/ 0 h 846"/>
                <a:gd name="T60" fmla="*/ 0 w 847"/>
                <a:gd name="T61" fmla="*/ 0 h 846"/>
                <a:gd name="T62" fmla="*/ 0 w 847"/>
                <a:gd name="T63" fmla="*/ 0 h 846"/>
                <a:gd name="T64" fmla="*/ 0 w 847"/>
                <a:gd name="T65" fmla="*/ 0 h 846"/>
                <a:gd name="T66" fmla="*/ 0 w 847"/>
                <a:gd name="T67" fmla="*/ 0 h 846"/>
                <a:gd name="T68" fmla="*/ 0 w 847"/>
                <a:gd name="T69" fmla="*/ 0 h 846"/>
                <a:gd name="T70" fmla="*/ 0 w 847"/>
                <a:gd name="T71" fmla="*/ 0 h 846"/>
                <a:gd name="T72" fmla="*/ 0 w 847"/>
                <a:gd name="T73" fmla="*/ 0 h 846"/>
                <a:gd name="T74" fmla="*/ 0 w 847"/>
                <a:gd name="T75" fmla="*/ 0 h 846"/>
                <a:gd name="T76" fmla="*/ 0 w 847"/>
                <a:gd name="T77" fmla="*/ 0 h 8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47" h="846">
                  <a:moveTo>
                    <a:pt x="424" y="846"/>
                  </a:moveTo>
                  <a:cubicBezTo>
                    <a:pt x="657" y="846"/>
                    <a:pt x="847" y="657"/>
                    <a:pt x="847" y="423"/>
                  </a:cubicBezTo>
                  <a:cubicBezTo>
                    <a:pt x="847" y="189"/>
                    <a:pt x="657" y="0"/>
                    <a:pt x="424" y="0"/>
                  </a:cubicBezTo>
                  <a:cubicBezTo>
                    <a:pt x="190" y="0"/>
                    <a:pt x="0" y="189"/>
                    <a:pt x="0" y="423"/>
                  </a:cubicBezTo>
                  <a:cubicBezTo>
                    <a:pt x="0" y="657"/>
                    <a:pt x="190" y="846"/>
                    <a:pt x="424" y="846"/>
                  </a:cubicBezTo>
                  <a:close/>
                  <a:moveTo>
                    <a:pt x="424" y="164"/>
                  </a:moveTo>
                  <a:lnTo>
                    <a:pt x="424" y="164"/>
                  </a:lnTo>
                  <a:cubicBezTo>
                    <a:pt x="515" y="164"/>
                    <a:pt x="590" y="234"/>
                    <a:pt x="596" y="324"/>
                  </a:cubicBezTo>
                  <a:cubicBezTo>
                    <a:pt x="596" y="326"/>
                    <a:pt x="594" y="328"/>
                    <a:pt x="592" y="328"/>
                  </a:cubicBezTo>
                  <a:lnTo>
                    <a:pt x="515" y="328"/>
                  </a:lnTo>
                  <a:cubicBezTo>
                    <a:pt x="513" y="328"/>
                    <a:pt x="511" y="326"/>
                    <a:pt x="511" y="324"/>
                  </a:cubicBezTo>
                  <a:cubicBezTo>
                    <a:pt x="504" y="282"/>
                    <a:pt x="468" y="249"/>
                    <a:pt x="424" y="249"/>
                  </a:cubicBezTo>
                  <a:cubicBezTo>
                    <a:pt x="379" y="249"/>
                    <a:pt x="343" y="282"/>
                    <a:pt x="337" y="324"/>
                  </a:cubicBezTo>
                  <a:cubicBezTo>
                    <a:pt x="336" y="326"/>
                    <a:pt x="335" y="328"/>
                    <a:pt x="332" y="328"/>
                  </a:cubicBezTo>
                  <a:lnTo>
                    <a:pt x="255" y="328"/>
                  </a:lnTo>
                  <a:cubicBezTo>
                    <a:pt x="253" y="328"/>
                    <a:pt x="251" y="326"/>
                    <a:pt x="251" y="324"/>
                  </a:cubicBezTo>
                  <a:cubicBezTo>
                    <a:pt x="257" y="234"/>
                    <a:pt x="332" y="164"/>
                    <a:pt x="424" y="164"/>
                  </a:cubicBezTo>
                  <a:close/>
                  <a:moveTo>
                    <a:pt x="251" y="350"/>
                  </a:moveTo>
                  <a:lnTo>
                    <a:pt x="251" y="350"/>
                  </a:lnTo>
                  <a:cubicBezTo>
                    <a:pt x="251" y="348"/>
                    <a:pt x="253" y="346"/>
                    <a:pt x="255" y="346"/>
                  </a:cubicBezTo>
                  <a:lnTo>
                    <a:pt x="332" y="346"/>
                  </a:lnTo>
                  <a:cubicBezTo>
                    <a:pt x="335" y="346"/>
                    <a:pt x="336" y="347"/>
                    <a:pt x="336" y="350"/>
                  </a:cubicBezTo>
                  <a:cubicBezTo>
                    <a:pt x="343" y="392"/>
                    <a:pt x="379" y="425"/>
                    <a:pt x="423" y="425"/>
                  </a:cubicBezTo>
                  <a:cubicBezTo>
                    <a:pt x="468" y="425"/>
                    <a:pt x="504" y="392"/>
                    <a:pt x="510" y="350"/>
                  </a:cubicBezTo>
                  <a:cubicBezTo>
                    <a:pt x="511" y="348"/>
                    <a:pt x="512" y="346"/>
                    <a:pt x="515" y="346"/>
                  </a:cubicBezTo>
                  <a:lnTo>
                    <a:pt x="592" y="346"/>
                  </a:lnTo>
                  <a:cubicBezTo>
                    <a:pt x="594" y="346"/>
                    <a:pt x="596" y="348"/>
                    <a:pt x="596" y="350"/>
                  </a:cubicBezTo>
                  <a:cubicBezTo>
                    <a:pt x="592" y="410"/>
                    <a:pt x="557" y="461"/>
                    <a:pt x="507" y="489"/>
                  </a:cubicBezTo>
                  <a:cubicBezTo>
                    <a:pt x="559" y="518"/>
                    <a:pt x="595" y="573"/>
                    <a:pt x="597" y="637"/>
                  </a:cubicBezTo>
                  <a:cubicBezTo>
                    <a:pt x="597" y="639"/>
                    <a:pt x="595" y="641"/>
                    <a:pt x="592" y="641"/>
                  </a:cubicBezTo>
                  <a:lnTo>
                    <a:pt x="516" y="641"/>
                  </a:lnTo>
                  <a:cubicBezTo>
                    <a:pt x="513" y="641"/>
                    <a:pt x="511" y="639"/>
                    <a:pt x="511" y="637"/>
                  </a:cubicBezTo>
                  <a:cubicBezTo>
                    <a:pt x="509" y="590"/>
                    <a:pt x="471" y="553"/>
                    <a:pt x="423" y="553"/>
                  </a:cubicBezTo>
                  <a:cubicBezTo>
                    <a:pt x="376" y="553"/>
                    <a:pt x="338" y="590"/>
                    <a:pt x="336" y="637"/>
                  </a:cubicBezTo>
                  <a:cubicBezTo>
                    <a:pt x="336" y="639"/>
                    <a:pt x="334" y="641"/>
                    <a:pt x="331" y="641"/>
                  </a:cubicBezTo>
                  <a:lnTo>
                    <a:pt x="254" y="641"/>
                  </a:lnTo>
                  <a:cubicBezTo>
                    <a:pt x="252" y="641"/>
                    <a:pt x="250" y="639"/>
                    <a:pt x="250" y="637"/>
                  </a:cubicBezTo>
                  <a:cubicBezTo>
                    <a:pt x="252" y="573"/>
                    <a:pt x="288" y="518"/>
                    <a:pt x="340" y="489"/>
                  </a:cubicBezTo>
                  <a:cubicBezTo>
                    <a:pt x="290" y="461"/>
                    <a:pt x="255" y="410"/>
                    <a:pt x="251" y="3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 name="Freeform 91">
              <a:extLst>
                <a:ext uri="{FF2B5EF4-FFF2-40B4-BE49-F238E27FC236}">
                  <a16:creationId xmlns:a16="http://schemas.microsoft.com/office/drawing/2014/main" id="{108A6736-EE0F-7542-B118-AD3158D0110E}"/>
                </a:ext>
              </a:extLst>
            </p:cNvPr>
            <p:cNvSpPr>
              <a:spLocks noEditPoints="1"/>
            </p:cNvSpPr>
            <p:nvPr/>
          </p:nvSpPr>
          <p:spPr bwMode="auto">
            <a:xfrm>
              <a:off x="183" y="2420"/>
              <a:ext cx="49" cy="80"/>
            </a:xfrm>
            <a:custGeom>
              <a:avLst/>
              <a:gdLst>
                <a:gd name="T0" fmla="*/ 0 w 217"/>
                <a:gd name="T1" fmla="*/ 0 h 342"/>
                <a:gd name="T2" fmla="*/ 0 w 217"/>
                <a:gd name="T3" fmla="*/ 0 h 342"/>
                <a:gd name="T4" fmla="*/ 0 w 217"/>
                <a:gd name="T5" fmla="*/ 0 h 342"/>
                <a:gd name="T6" fmla="*/ 0 w 217"/>
                <a:gd name="T7" fmla="*/ 0 h 342"/>
                <a:gd name="T8" fmla="*/ 0 w 217"/>
                <a:gd name="T9" fmla="*/ 0 h 342"/>
                <a:gd name="T10" fmla="*/ 0 w 217"/>
                <a:gd name="T11" fmla="*/ 0 h 342"/>
                <a:gd name="T12" fmla="*/ 0 w 217"/>
                <a:gd name="T13" fmla="*/ 0 h 342"/>
                <a:gd name="T14" fmla="*/ 0 w 217"/>
                <a:gd name="T15" fmla="*/ 0 h 342"/>
                <a:gd name="T16" fmla="*/ 0 w 217"/>
                <a:gd name="T17" fmla="*/ 0 h 342"/>
                <a:gd name="T18" fmla="*/ 0 w 217"/>
                <a:gd name="T19" fmla="*/ 0 h 342"/>
                <a:gd name="T20" fmla="*/ 0 w 217"/>
                <a:gd name="T21" fmla="*/ 0 h 342"/>
                <a:gd name="T22" fmla="*/ 0 w 217"/>
                <a:gd name="T23" fmla="*/ 0 h 342"/>
                <a:gd name="T24" fmla="*/ 0 w 217"/>
                <a:gd name="T25" fmla="*/ 0 h 342"/>
                <a:gd name="T26" fmla="*/ 0 w 217"/>
                <a:gd name="T27" fmla="*/ 0 h 342"/>
                <a:gd name="T28" fmla="*/ 0 w 217"/>
                <a:gd name="T29" fmla="*/ 0 h 3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7" h="342">
                  <a:moveTo>
                    <a:pt x="109" y="0"/>
                  </a:moveTo>
                  <a:cubicBezTo>
                    <a:pt x="35" y="1"/>
                    <a:pt x="0" y="52"/>
                    <a:pt x="0" y="96"/>
                  </a:cubicBezTo>
                  <a:lnTo>
                    <a:pt x="0" y="245"/>
                  </a:lnTo>
                  <a:cubicBezTo>
                    <a:pt x="0" y="290"/>
                    <a:pt x="35" y="341"/>
                    <a:pt x="109" y="342"/>
                  </a:cubicBezTo>
                  <a:cubicBezTo>
                    <a:pt x="183" y="341"/>
                    <a:pt x="217" y="290"/>
                    <a:pt x="217" y="245"/>
                  </a:cubicBezTo>
                  <a:lnTo>
                    <a:pt x="217" y="96"/>
                  </a:lnTo>
                  <a:cubicBezTo>
                    <a:pt x="217" y="52"/>
                    <a:pt x="183" y="1"/>
                    <a:pt x="109" y="0"/>
                  </a:cubicBezTo>
                  <a:close/>
                  <a:moveTo>
                    <a:pt x="150" y="240"/>
                  </a:moveTo>
                  <a:lnTo>
                    <a:pt x="150" y="240"/>
                  </a:lnTo>
                  <a:cubicBezTo>
                    <a:pt x="150" y="266"/>
                    <a:pt x="124" y="274"/>
                    <a:pt x="109" y="274"/>
                  </a:cubicBezTo>
                  <a:cubicBezTo>
                    <a:pt x="93" y="274"/>
                    <a:pt x="67" y="266"/>
                    <a:pt x="67" y="240"/>
                  </a:cubicBezTo>
                  <a:lnTo>
                    <a:pt x="67" y="102"/>
                  </a:lnTo>
                  <a:cubicBezTo>
                    <a:pt x="67" y="76"/>
                    <a:pt x="93" y="68"/>
                    <a:pt x="109" y="68"/>
                  </a:cubicBezTo>
                  <a:cubicBezTo>
                    <a:pt x="124" y="68"/>
                    <a:pt x="150" y="76"/>
                    <a:pt x="150" y="102"/>
                  </a:cubicBezTo>
                  <a:lnTo>
                    <a:pt x="150" y="2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 name="Freeform 92">
              <a:extLst>
                <a:ext uri="{FF2B5EF4-FFF2-40B4-BE49-F238E27FC236}">
                  <a16:creationId xmlns:a16="http://schemas.microsoft.com/office/drawing/2014/main" id="{4F4912D6-FB96-4A4B-A88B-47F9DF1CE2A4}"/>
                </a:ext>
              </a:extLst>
            </p:cNvPr>
            <p:cNvSpPr>
              <a:spLocks/>
            </p:cNvSpPr>
            <p:nvPr/>
          </p:nvSpPr>
          <p:spPr bwMode="auto">
            <a:xfrm>
              <a:off x="301" y="2422"/>
              <a:ext cx="42" cy="76"/>
            </a:xfrm>
            <a:custGeom>
              <a:avLst/>
              <a:gdLst>
                <a:gd name="T0" fmla="*/ 0 w 183"/>
                <a:gd name="T1" fmla="*/ 0 h 330"/>
                <a:gd name="T2" fmla="*/ 0 w 183"/>
                <a:gd name="T3" fmla="*/ 0 h 330"/>
                <a:gd name="T4" fmla="*/ 0 w 183"/>
                <a:gd name="T5" fmla="*/ 0 h 330"/>
                <a:gd name="T6" fmla="*/ 0 w 183"/>
                <a:gd name="T7" fmla="*/ 0 h 330"/>
                <a:gd name="T8" fmla="*/ 0 w 183"/>
                <a:gd name="T9" fmla="*/ 0 h 330"/>
                <a:gd name="T10" fmla="*/ 0 w 183"/>
                <a:gd name="T11" fmla="*/ 0 h 330"/>
                <a:gd name="T12" fmla="*/ 0 w 183"/>
                <a:gd name="T13" fmla="*/ 0 h 330"/>
                <a:gd name="T14" fmla="*/ 0 w 183"/>
                <a:gd name="T15" fmla="*/ 0 h 330"/>
                <a:gd name="T16" fmla="*/ 0 w 183"/>
                <a:gd name="T17" fmla="*/ 0 h 330"/>
                <a:gd name="T18" fmla="*/ 0 w 183"/>
                <a:gd name="T19" fmla="*/ 0 h 330"/>
                <a:gd name="T20" fmla="*/ 0 w 183"/>
                <a:gd name="T21" fmla="*/ 0 h 3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3" h="330">
                  <a:moveTo>
                    <a:pt x="67" y="67"/>
                  </a:moveTo>
                  <a:lnTo>
                    <a:pt x="183" y="67"/>
                  </a:lnTo>
                  <a:lnTo>
                    <a:pt x="183" y="0"/>
                  </a:lnTo>
                  <a:lnTo>
                    <a:pt x="0" y="0"/>
                  </a:lnTo>
                  <a:lnTo>
                    <a:pt x="0" y="330"/>
                  </a:lnTo>
                  <a:lnTo>
                    <a:pt x="66" y="330"/>
                  </a:lnTo>
                  <a:lnTo>
                    <a:pt x="66" y="200"/>
                  </a:lnTo>
                  <a:lnTo>
                    <a:pt x="166" y="200"/>
                  </a:lnTo>
                  <a:lnTo>
                    <a:pt x="166" y="133"/>
                  </a:lnTo>
                  <a:lnTo>
                    <a:pt x="67" y="133"/>
                  </a:lnTo>
                  <a:lnTo>
                    <a:pt x="67"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 name="Freeform 93">
              <a:extLst>
                <a:ext uri="{FF2B5EF4-FFF2-40B4-BE49-F238E27FC236}">
                  <a16:creationId xmlns:a16="http://schemas.microsoft.com/office/drawing/2014/main" id="{9D2F4771-3ECA-864F-886D-85265498ECC9}"/>
                </a:ext>
              </a:extLst>
            </p:cNvPr>
            <p:cNvSpPr>
              <a:spLocks noEditPoints="1"/>
            </p:cNvSpPr>
            <p:nvPr/>
          </p:nvSpPr>
          <p:spPr bwMode="auto">
            <a:xfrm>
              <a:off x="340" y="2422"/>
              <a:ext cx="57" cy="76"/>
            </a:xfrm>
            <a:custGeom>
              <a:avLst/>
              <a:gdLst>
                <a:gd name="T0" fmla="*/ 0 w 251"/>
                <a:gd name="T1" fmla="*/ 0 h 330"/>
                <a:gd name="T2" fmla="*/ 0 w 251"/>
                <a:gd name="T3" fmla="*/ 0 h 330"/>
                <a:gd name="T4" fmla="*/ 0 w 251"/>
                <a:gd name="T5" fmla="*/ 0 h 330"/>
                <a:gd name="T6" fmla="*/ 0 w 251"/>
                <a:gd name="T7" fmla="*/ 0 h 330"/>
                <a:gd name="T8" fmla="*/ 0 w 251"/>
                <a:gd name="T9" fmla="*/ 0 h 330"/>
                <a:gd name="T10" fmla="*/ 0 w 251"/>
                <a:gd name="T11" fmla="*/ 0 h 330"/>
                <a:gd name="T12" fmla="*/ 0 w 251"/>
                <a:gd name="T13" fmla="*/ 0 h 330"/>
                <a:gd name="T14" fmla="*/ 0 w 251"/>
                <a:gd name="T15" fmla="*/ 0 h 330"/>
                <a:gd name="T16" fmla="*/ 0 w 251"/>
                <a:gd name="T17" fmla="*/ 0 h 330"/>
                <a:gd name="T18" fmla="*/ 0 w 251"/>
                <a:gd name="T19" fmla="*/ 0 h 330"/>
                <a:gd name="T20" fmla="*/ 0 w 251"/>
                <a:gd name="T21" fmla="*/ 0 h 330"/>
                <a:gd name="T22" fmla="*/ 0 w 251"/>
                <a:gd name="T23" fmla="*/ 0 h 330"/>
                <a:gd name="T24" fmla="*/ 0 w 251"/>
                <a:gd name="T25" fmla="*/ 0 h 330"/>
                <a:gd name="T26" fmla="*/ 0 w 251"/>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1" h="330">
                  <a:moveTo>
                    <a:pt x="86" y="0"/>
                  </a:moveTo>
                  <a:lnTo>
                    <a:pt x="0" y="330"/>
                  </a:lnTo>
                  <a:lnTo>
                    <a:pt x="67" y="330"/>
                  </a:lnTo>
                  <a:lnTo>
                    <a:pt x="82" y="271"/>
                  </a:lnTo>
                  <a:lnTo>
                    <a:pt x="169" y="271"/>
                  </a:lnTo>
                  <a:lnTo>
                    <a:pt x="184" y="330"/>
                  </a:lnTo>
                  <a:lnTo>
                    <a:pt x="251" y="330"/>
                  </a:lnTo>
                  <a:lnTo>
                    <a:pt x="164" y="0"/>
                  </a:lnTo>
                  <a:lnTo>
                    <a:pt x="86" y="0"/>
                  </a:lnTo>
                  <a:close/>
                  <a:moveTo>
                    <a:pt x="99" y="207"/>
                  </a:moveTo>
                  <a:lnTo>
                    <a:pt x="99" y="207"/>
                  </a:lnTo>
                  <a:lnTo>
                    <a:pt x="126" y="103"/>
                  </a:lnTo>
                  <a:lnTo>
                    <a:pt x="153" y="207"/>
                  </a:lnTo>
                  <a:lnTo>
                    <a:pt x="99" y="2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 name="Freeform 94">
              <a:extLst>
                <a:ext uri="{FF2B5EF4-FFF2-40B4-BE49-F238E27FC236}">
                  <a16:creationId xmlns:a16="http://schemas.microsoft.com/office/drawing/2014/main" id="{23A14EE2-0C76-A749-A81C-1D9C40F0CBA1}"/>
                </a:ext>
              </a:extLst>
            </p:cNvPr>
            <p:cNvSpPr>
              <a:spLocks/>
            </p:cNvSpPr>
            <p:nvPr/>
          </p:nvSpPr>
          <p:spPr bwMode="auto">
            <a:xfrm>
              <a:off x="236" y="2422"/>
              <a:ext cx="57" cy="76"/>
            </a:xfrm>
            <a:custGeom>
              <a:avLst/>
              <a:gdLst>
                <a:gd name="T0" fmla="*/ 0 w 249"/>
                <a:gd name="T1" fmla="*/ 0 h 330"/>
                <a:gd name="T2" fmla="*/ 0 w 249"/>
                <a:gd name="T3" fmla="*/ 0 h 330"/>
                <a:gd name="T4" fmla="*/ 0 w 249"/>
                <a:gd name="T5" fmla="*/ 0 h 330"/>
                <a:gd name="T6" fmla="*/ 0 w 249"/>
                <a:gd name="T7" fmla="*/ 0 h 330"/>
                <a:gd name="T8" fmla="*/ 0 w 249"/>
                <a:gd name="T9" fmla="*/ 0 h 330"/>
                <a:gd name="T10" fmla="*/ 0 w 249"/>
                <a:gd name="T11" fmla="*/ 0 h 330"/>
                <a:gd name="T12" fmla="*/ 0 w 249"/>
                <a:gd name="T13" fmla="*/ 0 h 330"/>
                <a:gd name="T14" fmla="*/ 0 w 249"/>
                <a:gd name="T15" fmla="*/ 0 h 330"/>
                <a:gd name="T16" fmla="*/ 0 w 249"/>
                <a:gd name="T17" fmla="*/ 0 h 330"/>
                <a:gd name="T18" fmla="*/ 0 w 249"/>
                <a:gd name="T19" fmla="*/ 0 h 330"/>
                <a:gd name="T20" fmla="*/ 0 w 249"/>
                <a:gd name="T21" fmla="*/ 0 h 330"/>
                <a:gd name="T22" fmla="*/ 0 w 249"/>
                <a:gd name="T23" fmla="*/ 0 h 330"/>
                <a:gd name="T24" fmla="*/ 0 w 249"/>
                <a:gd name="T25" fmla="*/ 0 h 3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49" h="330">
                  <a:moveTo>
                    <a:pt x="248" y="0"/>
                  </a:moveTo>
                  <a:lnTo>
                    <a:pt x="171" y="0"/>
                  </a:lnTo>
                  <a:lnTo>
                    <a:pt x="125" y="96"/>
                  </a:lnTo>
                  <a:lnTo>
                    <a:pt x="78" y="0"/>
                  </a:lnTo>
                  <a:lnTo>
                    <a:pt x="1" y="0"/>
                  </a:lnTo>
                  <a:lnTo>
                    <a:pt x="86" y="165"/>
                  </a:lnTo>
                  <a:lnTo>
                    <a:pt x="0" y="330"/>
                  </a:lnTo>
                  <a:lnTo>
                    <a:pt x="78" y="330"/>
                  </a:lnTo>
                  <a:lnTo>
                    <a:pt x="125" y="234"/>
                  </a:lnTo>
                  <a:lnTo>
                    <a:pt x="171" y="330"/>
                  </a:lnTo>
                  <a:lnTo>
                    <a:pt x="249" y="330"/>
                  </a:lnTo>
                  <a:lnTo>
                    <a:pt x="163" y="165"/>
                  </a:lnTo>
                  <a:lnTo>
                    <a:pt x="2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 name="Freeform 95">
              <a:extLst>
                <a:ext uri="{FF2B5EF4-FFF2-40B4-BE49-F238E27FC236}">
                  <a16:creationId xmlns:a16="http://schemas.microsoft.com/office/drawing/2014/main" id="{5FA79695-D706-7C48-9CA2-DDA36115E1F9}"/>
                </a:ext>
              </a:extLst>
            </p:cNvPr>
            <p:cNvSpPr>
              <a:spLocks/>
            </p:cNvSpPr>
            <p:nvPr/>
          </p:nvSpPr>
          <p:spPr bwMode="auto">
            <a:xfrm>
              <a:off x="403" y="2422"/>
              <a:ext cx="59" cy="76"/>
            </a:xfrm>
            <a:custGeom>
              <a:avLst/>
              <a:gdLst>
                <a:gd name="T0" fmla="*/ 0 w 257"/>
                <a:gd name="T1" fmla="*/ 0 h 330"/>
                <a:gd name="T2" fmla="*/ 0 w 257"/>
                <a:gd name="T3" fmla="*/ 0 h 330"/>
                <a:gd name="T4" fmla="*/ 0 w 257"/>
                <a:gd name="T5" fmla="*/ 0 h 330"/>
                <a:gd name="T6" fmla="*/ 0 w 257"/>
                <a:gd name="T7" fmla="*/ 0 h 330"/>
                <a:gd name="T8" fmla="*/ 0 w 257"/>
                <a:gd name="T9" fmla="*/ 0 h 330"/>
                <a:gd name="T10" fmla="*/ 0 w 257"/>
                <a:gd name="T11" fmla="*/ 0 h 330"/>
                <a:gd name="T12" fmla="*/ 0 w 257"/>
                <a:gd name="T13" fmla="*/ 0 h 330"/>
                <a:gd name="T14" fmla="*/ 0 w 257"/>
                <a:gd name="T15" fmla="*/ 0 h 330"/>
                <a:gd name="T16" fmla="*/ 0 w 257"/>
                <a:gd name="T17" fmla="*/ 0 h 330"/>
                <a:gd name="T18" fmla="*/ 0 w 257"/>
                <a:gd name="T19" fmla="*/ 0 h 330"/>
                <a:gd name="T20" fmla="*/ 0 w 257"/>
                <a:gd name="T21" fmla="*/ 0 h 330"/>
                <a:gd name="T22" fmla="*/ 0 w 257"/>
                <a:gd name="T23" fmla="*/ 0 h 330"/>
                <a:gd name="T24" fmla="*/ 0 w 257"/>
                <a:gd name="T25" fmla="*/ 0 h 330"/>
                <a:gd name="T26" fmla="*/ 0 w 257"/>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7" h="330">
                  <a:moveTo>
                    <a:pt x="128" y="127"/>
                  </a:moveTo>
                  <a:lnTo>
                    <a:pt x="69" y="0"/>
                  </a:lnTo>
                  <a:lnTo>
                    <a:pt x="0" y="0"/>
                  </a:lnTo>
                  <a:lnTo>
                    <a:pt x="0" y="330"/>
                  </a:lnTo>
                  <a:lnTo>
                    <a:pt x="66" y="330"/>
                  </a:lnTo>
                  <a:lnTo>
                    <a:pt x="66" y="142"/>
                  </a:lnTo>
                  <a:lnTo>
                    <a:pt x="108" y="230"/>
                  </a:lnTo>
                  <a:lnTo>
                    <a:pt x="149" y="230"/>
                  </a:lnTo>
                  <a:lnTo>
                    <a:pt x="191" y="143"/>
                  </a:lnTo>
                  <a:lnTo>
                    <a:pt x="191" y="330"/>
                  </a:lnTo>
                  <a:lnTo>
                    <a:pt x="257" y="330"/>
                  </a:lnTo>
                  <a:lnTo>
                    <a:pt x="257" y="0"/>
                  </a:lnTo>
                  <a:lnTo>
                    <a:pt x="187" y="0"/>
                  </a:lnTo>
                  <a:lnTo>
                    <a:pt x="128"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4" name="Title 23"/>
          <p:cNvSpPr>
            <a:spLocks noGrp="1"/>
          </p:cNvSpPr>
          <p:nvPr>
            <p:ph type="title" hasCustomPrompt="1"/>
          </p:nvPr>
        </p:nvSpPr>
        <p:spPr>
          <a:xfrm>
            <a:off x="611188" y="1840461"/>
            <a:ext cx="7989887" cy="706311"/>
          </a:xfrm>
        </p:spPr>
        <p:txBody>
          <a:bodyPr wrap="square"/>
          <a:lstStyle>
            <a:lvl1pPr algn="ctr">
              <a:defRPr>
                <a:solidFill>
                  <a:srgbClr val="FFFFFF"/>
                </a:solidFill>
              </a:defRPr>
            </a:lvl1pPr>
          </a:lstStyle>
          <a:p>
            <a:r>
              <a:rPr lang="en-GB" dirty="0"/>
              <a:t>Divider title</a:t>
            </a:r>
            <a:endParaRPr lang="en-US" dirty="0"/>
          </a:p>
        </p:txBody>
      </p:sp>
      <p:sp>
        <p:nvSpPr>
          <p:cNvPr id="28" name="Text Placeholder 27"/>
          <p:cNvSpPr>
            <a:spLocks noGrp="1"/>
          </p:cNvSpPr>
          <p:nvPr>
            <p:ph type="body" sz="quarter" idx="16" hasCustomPrompt="1"/>
          </p:nvPr>
        </p:nvSpPr>
        <p:spPr>
          <a:xfrm>
            <a:off x="611188" y="2388458"/>
            <a:ext cx="7989887" cy="433553"/>
          </a:xfrm>
        </p:spPr>
        <p:txBody>
          <a:bodyPr tIns="108000" bIns="108000">
            <a:spAutoFit/>
          </a:bodyPr>
          <a:lstStyle>
            <a:lvl1pPr marL="0" indent="0" algn="ctr">
              <a:buNone/>
              <a:defRPr sz="1400">
                <a:solidFill>
                  <a:srgbClr val="FFFFFF"/>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Support information</a:t>
            </a:r>
          </a:p>
        </p:txBody>
      </p:sp>
      <p:sp>
        <p:nvSpPr>
          <p:cNvPr id="10" name="AutoShape 65">
            <a:extLst>
              <a:ext uri="{FF2B5EF4-FFF2-40B4-BE49-F238E27FC236}">
                <a16:creationId xmlns:a16="http://schemas.microsoft.com/office/drawing/2014/main" id="{4E97699D-46E9-1E4F-B587-A3DF8CC21CEF}"/>
              </a:ext>
            </a:extLst>
          </p:cNvPr>
          <p:cNvSpPr>
            <a:spLocks noChangeAspect="1" noChangeArrowheads="1" noTextEdit="1"/>
          </p:cNvSpPr>
          <p:nvPr/>
        </p:nvSpPr>
        <p:spPr bwMode="auto">
          <a:xfrm>
            <a:off x="7201079" y="3993943"/>
            <a:ext cx="1608393" cy="77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 name="Rectangle 67">
            <a:extLst>
              <a:ext uri="{FF2B5EF4-FFF2-40B4-BE49-F238E27FC236}">
                <a16:creationId xmlns:a16="http://schemas.microsoft.com/office/drawing/2014/main" id="{51552060-7B02-DA47-964C-1009FF70B08C}"/>
              </a:ext>
            </a:extLst>
          </p:cNvPr>
          <p:cNvSpPr>
            <a:spLocks noChangeArrowheads="1"/>
          </p:cNvSpPr>
          <p:nvPr/>
        </p:nvSpPr>
        <p:spPr bwMode="auto">
          <a:xfrm>
            <a:off x="7204606" y="3993943"/>
            <a:ext cx="1608393" cy="77549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12" name="Freeform 68">
            <a:extLst>
              <a:ext uri="{FF2B5EF4-FFF2-40B4-BE49-F238E27FC236}">
                <a16:creationId xmlns:a16="http://schemas.microsoft.com/office/drawing/2014/main" id="{6EFC92D1-0027-DA45-BD98-DBCD9EE59BDA}"/>
              </a:ext>
            </a:extLst>
          </p:cNvPr>
          <p:cNvSpPr>
            <a:spLocks/>
          </p:cNvSpPr>
          <p:nvPr/>
        </p:nvSpPr>
        <p:spPr bwMode="auto">
          <a:xfrm>
            <a:off x="8021148" y="4101455"/>
            <a:ext cx="93470" cy="91649"/>
          </a:xfrm>
          <a:custGeom>
            <a:avLst/>
            <a:gdLst>
              <a:gd name="T0" fmla="*/ 0 w 234"/>
              <a:gd name="T1" fmla="*/ 0 h 225"/>
              <a:gd name="T2" fmla="*/ 0 w 234"/>
              <a:gd name="T3" fmla="*/ 0 h 225"/>
              <a:gd name="T4" fmla="*/ 0 w 234"/>
              <a:gd name="T5" fmla="*/ 0 h 225"/>
              <a:gd name="T6" fmla="*/ 0 w 234"/>
              <a:gd name="T7" fmla="*/ 0 h 225"/>
              <a:gd name="T8" fmla="*/ 0 w 234"/>
              <a:gd name="T9" fmla="*/ 0 h 225"/>
              <a:gd name="T10" fmla="*/ 0 w 234"/>
              <a:gd name="T11" fmla="*/ 0 h 225"/>
              <a:gd name="T12" fmla="*/ 0 w 234"/>
              <a:gd name="T13" fmla="*/ 0 h 225"/>
              <a:gd name="T14" fmla="*/ 0 w 234"/>
              <a:gd name="T15" fmla="*/ 0 h 225"/>
              <a:gd name="T16" fmla="*/ 0 w 234"/>
              <a:gd name="T17" fmla="*/ 0 h 225"/>
              <a:gd name="T18" fmla="*/ 0 w 234"/>
              <a:gd name="T19" fmla="*/ 0 h 225"/>
              <a:gd name="T20" fmla="*/ 0 w 234"/>
              <a:gd name="T21" fmla="*/ 0 h 225"/>
              <a:gd name="T22" fmla="*/ 0 w 234"/>
              <a:gd name="T23" fmla="*/ 0 h 225"/>
              <a:gd name="T24" fmla="*/ 0 w 234"/>
              <a:gd name="T25" fmla="*/ 0 h 225"/>
              <a:gd name="T26" fmla="*/ 0 w 234"/>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4" h="225">
                <a:moveTo>
                  <a:pt x="75" y="225"/>
                </a:moveTo>
                <a:lnTo>
                  <a:pt x="117" y="51"/>
                </a:lnTo>
                <a:lnTo>
                  <a:pt x="158" y="225"/>
                </a:lnTo>
                <a:lnTo>
                  <a:pt x="187" y="225"/>
                </a:lnTo>
                <a:lnTo>
                  <a:pt x="234" y="0"/>
                </a:lnTo>
                <a:lnTo>
                  <a:pt x="209" y="0"/>
                </a:lnTo>
                <a:lnTo>
                  <a:pt x="171" y="187"/>
                </a:lnTo>
                <a:lnTo>
                  <a:pt x="128" y="0"/>
                </a:lnTo>
                <a:lnTo>
                  <a:pt x="105" y="0"/>
                </a:lnTo>
                <a:lnTo>
                  <a:pt x="62" y="188"/>
                </a:lnTo>
                <a:lnTo>
                  <a:pt x="24" y="0"/>
                </a:lnTo>
                <a:lnTo>
                  <a:pt x="0" y="0"/>
                </a:lnTo>
                <a:lnTo>
                  <a:pt x="46" y="225"/>
                </a:lnTo>
                <a:lnTo>
                  <a:pt x="7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69">
            <a:extLst>
              <a:ext uri="{FF2B5EF4-FFF2-40B4-BE49-F238E27FC236}">
                <a16:creationId xmlns:a16="http://schemas.microsoft.com/office/drawing/2014/main" id="{C6546EDB-4F96-A743-A8A3-EEFCAEA02EF2}"/>
              </a:ext>
            </a:extLst>
          </p:cNvPr>
          <p:cNvSpPr>
            <a:spLocks/>
          </p:cNvSpPr>
          <p:nvPr/>
        </p:nvSpPr>
        <p:spPr bwMode="auto">
          <a:xfrm>
            <a:off x="8142835" y="4101455"/>
            <a:ext cx="47617" cy="91649"/>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01"/>
                </a:moveTo>
                <a:lnTo>
                  <a:pt x="24" y="201"/>
                </a:lnTo>
                <a:lnTo>
                  <a:pt x="24" y="118"/>
                </a:lnTo>
                <a:lnTo>
                  <a:pt x="114" y="118"/>
                </a:lnTo>
                <a:lnTo>
                  <a:pt x="114" y="94"/>
                </a:lnTo>
                <a:lnTo>
                  <a:pt x="24" y="94"/>
                </a:lnTo>
                <a:lnTo>
                  <a:pt x="24" y="24"/>
                </a:lnTo>
                <a:lnTo>
                  <a:pt x="122" y="24"/>
                </a:lnTo>
                <a:lnTo>
                  <a:pt x="122" y="0"/>
                </a:lnTo>
                <a:lnTo>
                  <a:pt x="0" y="0"/>
                </a:lnTo>
                <a:lnTo>
                  <a:pt x="0" y="225"/>
                </a:lnTo>
                <a:lnTo>
                  <a:pt x="122" y="225"/>
                </a:lnTo>
                <a:lnTo>
                  <a:pt x="122" y="2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70">
            <a:extLst>
              <a:ext uri="{FF2B5EF4-FFF2-40B4-BE49-F238E27FC236}">
                <a16:creationId xmlns:a16="http://schemas.microsoft.com/office/drawing/2014/main" id="{27C99207-5CF0-D044-9AFF-822D139F6F61}"/>
              </a:ext>
            </a:extLst>
          </p:cNvPr>
          <p:cNvSpPr>
            <a:spLocks/>
          </p:cNvSpPr>
          <p:nvPr/>
        </p:nvSpPr>
        <p:spPr bwMode="auto">
          <a:xfrm>
            <a:off x="8019384" y="4217779"/>
            <a:ext cx="95234" cy="91649"/>
          </a:xfrm>
          <a:custGeom>
            <a:avLst/>
            <a:gdLst>
              <a:gd name="T0" fmla="*/ 0 w 238"/>
              <a:gd name="T1" fmla="*/ 0 h 225"/>
              <a:gd name="T2" fmla="*/ 0 w 238"/>
              <a:gd name="T3" fmla="*/ 0 h 225"/>
              <a:gd name="T4" fmla="*/ 0 w 238"/>
              <a:gd name="T5" fmla="*/ 0 h 225"/>
              <a:gd name="T6" fmla="*/ 0 w 238"/>
              <a:gd name="T7" fmla="*/ 0 h 225"/>
              <a:gd name="T8" fmla="*/ 0 w 238"/>
              <a:gd name="T9" fmla="*/ 0 h 225"/>
              <a:gd name="T10" fmla="*/ 0 w 238"/>
              <a:gd name="T11" fmla="*/ 0 h 225"/>
              <a:gd name="T12" fmla="*/ 0 w 238"/>
              <a:gd name="T13" fmla="*/ 0 h 225"/>
              <a:gd name="T14" fmla="*/ 0 w 238"/>
              <a:gd name="T15" fmla="*/ 0 h 225"/>
              <a:gd name="T16" fmla="*/ 0 w 238"/>
              <a:gd name="T17" fmla="*/ 0 h 225"/>
              <a:gd name="T18" fmla="*/ 0 w 238"/>
              <a:gd name="T19" fmla="*/ 0 h 225"/>
              <a:gd name="T20" fmla="*/ 0 w 238"/>
              <a:gd name="T21" fmla="*/ 0 h 225"/>
              <a:gd name="T22" fmla="*/ 0 w 238"/>
              <a:gd name="T23" fmla="*/ 0 h 225"/>
              <a:gd name="T24" fmla="*/ 0 w 238"/>
              <a:gd name="T25" fmla="*/ 0 h 225"/>
              <a:gd name="T26" fmla="*/ 0 w 238"/>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25">
                <a:moveTo>
                  <a:pt x="85" y="225"/>
                </a:moveTo>
                <a:lnTo>
                  <a:pt x="119" y="92"/>
                </a:lnTo>
                <a:lnTo>
                  <a:pt x="152" y="225"/>
                </a:lnTo>
                <a:lnTo>
                  <a:pt x="191" y="225"/>
                </a:lnTo>
                <a:lnTo>
                  <a:pt x="238" y="0"/>
                </a:lnTo>
                <a:lnTo>
                  <a:pt x="195" y="0"/>
                </a:lnTo>
                <a:lnTo>
                  <a:pt x="168" y="145"/>
                </a:lnTo>
                <a:lnTo>
                  <a:pt x="134" y="1"/>
                </a:lnTo>
                <a:lnTo>
                  <a:pt x="104" y="1"/>
                </a:lnTo>
                <a:lnTo>
                  <a:pt x="70" y="145"/>
                </a:lnTo>
                <a:lnTo>
                  <a:pt x="42" y="0"/>
                </a:lnTo>
                <a:lnTo>
                  <a:pt x="0" y="0"/>
                </a:lnTo>
                <a:lnTo>
                  <a:pt x="47" y="225"/>
                </a:lnTo>
                <a:lnTo>
                  <a:pt x="85" y="2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71">
            <a:extLst>
              <a:ext uri="{FF2B5EF4-FFF2-40B4-BE49-F238E27FC236}">
                <a16:creationId xmlns:a16="http://schemas.microsoft.com/office/drawing/2014/main" id="{21250238-774A-8743-8143-B145FCAF1C23}"/>
              </a:ext>
            </a:extLst>
          </p:cNvPr>
          <p:cNvSpPr>
            <a:spLocks noEditPoints="1"/>
          </p:cNvSpPr>
          <p:nvPr/>
        </p:nvSpPr>
        <p:spPr bwMode="auto">
          <a:xfrm>
            <a:off x="8132254" y="4216016"/>
            <a:ext cx="52908" cy="93412"/>
          </a:xfrm>
          <a:custGeom>
            <a:avLst/>
            <a:gdLst>
              <a:gd name="T0" fmla="*/ 0 w 135"/>
              <a:gd name="T1" fmla="*/ 0 h 229"/>
              <a:gd name="T2" fmla="*/ 0 w 135"/>
              <a:gd name="T3" fmla="*/ 0 h 229"/>
              <a:gd name="T4" fmla="*/ 0 w 135"/>
              <a:gd name="T5" fmla="*/ 0 h 229"/>
              <a:gd name="T6" fmla="*/ 0 w 135"/>
              <a:gd name="T7" fmla="*/ 0 h 229"/>
              <a:gd name="T8" fmla="*/ 0 w 135"/>
              <a:gd name="T9" fmla="*/ 0 h 229"/>
              <a:gd name="T10" fmla="*/ 0 w 135"/>
              <a:gd name="T11" fmla="*/ 0 h 229"/>
              <a:gd name="T12" fmla="*/ 0 w 135"/>
              <a:gd name="T13" fmla="*/ 0 h 229"/>
              <a:gd name="T14" fmla="*/ 0 w 135"/>
              <a:gd name="T15" fmla="*/ 0 h 229"/>
              <a:gd name="T16" fmla="*/ 0 w 135"/>
              <a:gd name="T17" fmla="*/ 0 h 229"/>
              <a:gd name="T18" fmla="*/ 0 w 135"/>
              <a:gd name="T19" fmla="*/ 0 h 229"/>
              <a:gd name="T20" fmla="*/ 0 w 135"/>
              <a:gd name="T21" fmla="*/ 0 h 229"/>
              <a:gd name="T22" fmla="*/ 0 w 135"/>
              <a:gd name="T23" fmla="*/ 0 h 229"/>
              <a:gd name="T24" fmla="*/ 0 w 135"/>
              <a:gd name="T25" fmla="*/ 0 h 229"/>
              <a:gd name="T26" fmla="*/ 0 w 135"/>
              <a:gd name="T27" fmla="*/ 0 h 229"/>
              <a:gd name="T28" fmla="*/ 0 w 135"/>
              <a:gd name="T29" fmla="*/ 0 h 2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5" h="229">
                <a:moveTo>
                  <a:pt x="67" y="229"/>
                </a:moveTo>
                <a:cubicBezTo>
                  <a:pt x="121" y="229"/>
                  <a:pt x="135" y="186"/>
                  <a:pt x="135" y="164"/>
                </a:cubicBezTo>
                <a:lnTo>
                  <a:pt x="135" y="64"/>
                </a:lnTo>
                <a:cubicBezTo>
                  <a:pt x="135" y="43"/>
                  <a:pt x="120" y="0"/>
                  <a:pt x="68" y="0"/>
                </a:cubicBezTo>
                <a:cubicBezTo>
                  <a:pt x="13" y="0"/>
                  <a:pt x="0" y="43"/>
                  <a:pt x="0" y="64"/>
                </a:cubicBezTo>
                <a:lnTo>
                  <a:pt x="0" y="164"/>
                </a:lnTo>
                <a:cubicBezTo>
                  <a:pt x="0" y="185"/>
                  <a:pt x="14" y="229"/>
                  <a:pt x="67" y="229"/>
                </a:cubicBezTo>
                <a:close/>
                <a:moveTo>
                  <a:pt x="41" y="64"/>
                </a:moveTo>
                <a:lnTo>
                  <a:pt x="41" y="64"/>
                </a:lnTo>
                <a:cubicBezTo>
                  <a:pt x="41" y="44"/>
                  <a:pt x="59" y="40"/>
                  <a:pt x="68" y="40"/>
                </a:cubicBezTo>
                <a:cubicBezTo>
                  <a:pt x="76" y="40"/>
                  <a:pt x="94" y="44"/>
                  <a:pt x="94" y="64"/>
                </a:cubicBezTo>
                <a:lnTo>
                  <a:pt x="94" y="164"/>
                </a:lnTo>
                <a:cubicBezTo>
                  <a:pt x="94" y="185"/>
                  <a:pt x="76" y="189"/>
                  <a:pt x="68" y="189"/>
                </a:cubicBezTo>
                <a:cubicBezTo>
                  <a:pt x="59" y="189"/>
                  <a:pt x="41" y="185"/>
                  <a:pt x="41" y="164"/>
                </a:cubicBezTo>
                <a:lnTo>
                  <a:pt x="41" y="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2">
            <a:extLst>
              <a:ext uri="{FF2B5EF4-FFF2-40B4-BE49-F238E27FC236}">
                <a16:creationId xmlns:a16="http://schemas.microsoft.com/office/drawing/2014/main" id="{56110394-3F1C-5B45-8636-0EAEAD8BBE13}"/>
              </a:ext>
            </a:extLst>
          </p:cNvPr>
          <p:cNvSpPr>
            <a:spLocks/>
          </p:cNvSpPr>
          <p:nvPr/>
        </p:nvSpPr>
        <p:spPr bwMode="auto">
          <a:xfrm>
            <a:off x="8208088" y="4217779"/>
            <a:ext cx="54671" cy="91649"/>
          </a:xfrm>
          <a:custGeom>
            <a:avLst/>
            <a:gdLst>
              <a:gd name="T0" fmla="*/ 0 w 137"/>
              <a:gd name="T1" fmla="*/ 0 h 224"/>
              <a:gd name="T2" fmla="*/ 0 w 137"/>
              <a:gd name="T3" fmla="*/ 0 h 224"/>
              <a:gd name="T4" fmla="*/ 0 w 137"/>
              <a:gd name="T5" fmla="*/ 0 h 224"/>
              <a:gd name="T6" fmla="*/ 0 w 137"/>
              <a:gd name="T7" fmla="*/ 0 h 224"/>
              <a:gd name="T8" fmla="*/ 0 w 137"/>
              <a:gd name="T9" fmla="*/ 0 h 224"/>
              <a:gd name="T10" fmla="*/ 0 w 137"/>
              <a:gd name="T11" fmla="*/ 0 h 224"/>
              <a:gd name="T12" fmla="*/ 0 w 137"/>
              <a:gd name="T13" fmla="*/ 0 h 224"/>
              <a:gd name="T14" fmla="*/ 0 w 137"/>
              <a:gd name="T15" fmla="*/ 0 h 224"/>
              <a:gd name="T16" fmla="*/ 0 w 137"/>
              <a:gd name="T17" fmla="*/ 0 h 224"/>
              <a:gd name="T18" fmla="*/ 0 w 137"/>
              <a:gd name="T19" fmla="*/ 0 h 224"/>
              <a:gd name="T20" fmla="*/ 0 w 137"/>
              <a:gd name="T21" fmla="*/ 0 h 2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7" h="224">
                <a:moveTo>
                  <a:pt x="41" y="97"/>
                </a:moveTo>
                <a:lnTo>
                  <a:pt x="96" y="224"/>
                </a:lnTo>
                <a:lnTo>
                  <a:pt x="137" y="224"/>
                </a:lnTo>
                <a:lnTo>
                  <a:pt x="137" y="0"/>
                </a:lnTo>
                <a:lnTo>
                  <a:pt x="96" y="0"/>
                </a:lnTo>
                <a:lnTo>
                  <a:pt x="96" y="130"/>
                </a:lnTo>
                <a:lnTo>
                  <a:pt x="41" y="0"/>
                </a:lnTo>
                <a:lnTo>
                  <a:pt x="0" y="0"/>
                </a:lnTo>
                <a:lnTo>
                  <a:pt x="0" y="224"/>
                </a:lnTo>
                <a:lnTo>
                  <a:pt x="41" y="224"/>
                </a:lnTo>
                <a:lnTo>
                  <a:pt x="41" y="9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73">
            <a:extLst>
              <a:ext uri="{FF2B5EF4-FFF2-40B4-BE49-F238E27FC236}">
                <a16:creationId xmlns:a16="http://schemas.microsoft.com/office/drawing/2014/main" id="{21AA77D6-D539-5B47-8347-9D8B5F6CBC53}"/>
              </a:ext>
            </a:extLst>
          </p:cNvPr>
          <p:cNvSpPr>
            <a:spLocks/>
          </p:cNvSpPr>
          <p:nvPr/>
        </p:nvSpPr>
        <p:spPr bwMode="auto">
          <a:xfrm>
            <a:off x="8282159" y="4212491"/>
            <a:ext cx="26454" cy="29962"/>
          </a:xfrm>
          <a:custGeom>
            <a:avLst/>
            <a:gdLst>
              <a:gd name="T0" fmla="*/ 0 w 69"/>
              <a:gd name="T1" fmla="*/ 0 h 72"/>
              <a:gd name="T2" fmla="*/ 0 w 69"/>
              <a:gd name="T3" fmla="*/ 0 h 72"/>
              <a:gd name="T4" fmla="*/ 0 w 69"/>
              <a:gd name="T5" fmla="*/ 0 h 72"/>
              <a:gd name="T6" fmla="*/ 0 w 69"/>
              <a:gd name="T7" fmla="*/ 0 h 72"/>
              <a:gd name="T8" fmla="*/ 0 w 69"/>
              <a:gd name="T9" fmla="*/ 0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72">
                <a:moveTo>
                  <a:pt x="69" y="0"/>
                </a:moveTo>
                <a:lnTo>
                  <a:pt x="29" y="0"/>
                </a:lnTo>
                <a:lnTo>
                  <a:pt x="0" y="72"/>
                </a:lnTo>
                <a:lnTo>
                  <a:pt x="34" y="72"/>
                </a:lnTo>
                <a:lnTo>
                  <a:pt x="6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74">
            <a:extLst>
              <a:ext uri="{FF2B5EF4-FFF2-40B4-BE49-F238E27FC236}">
                <a16:creationId xmlns:a16="http://schemas.microsoft.com/office/drawing/2014/main" id="{A1A3BB23-E053-4544-AEA3-41A59B48FC33}"/>
              </a:ext>
            </a:extLst>
          </p:cNvPr>
          <p:cNvSpPr>
            <a:spLocks/>
          </p:cNvSpPr>
          <p:nvPr/>
        </p:nvSpPr>
        <p:spPr bwMode="auto">
          <a:xfrm>
            <a:off x="8324485" y="4217779"/>
            <a:ext cx="56435" cy="91649"/>
          </a:xfrm>
          <a:custGeom>
            <a:avLst/>
            <a:gdLst>
              <a:gd name="T0" fmla="*/ 0 w 141"/>
              <a:gd name="T1" fmla="*/ 0 h 225"/>
              <a:gd name="T2" fmla="*/ 0 w 141"/>
              <a:gd name="T3" fmla="*/ 0 h 225"/>
              <a:gd name="T4" fmla="*/ 0 w 141"/>
              <a:gd name="T5" fmla="*/ 0 h 225"/>
              <a:gd name="T6" fmla="*/ 0 w 141"/>
              <a:gd name="T7" fmla="*/ 0 h 225"/>
              <a:gd name="T8" fmla="*/ 0 w 141"/>
              <a:gd name="T9" fmla="*/ 0 h 225"/>
              <a:gd name="T10" fmla="*/ 0 w 141"/>
              <a:gd name="T11" fmla="*/ 0 h 225"/>
              <a:gd name="T12" fmla="*/ 0 w 141"/>
              <a:gd name="T13" fmla="*/ 0 h 225"/>
              <a:gd name="T14" fmla="*/ 0 w 141"/>
              <a:gd name="T15" fmla="*/ 0 h 225"/>
              <a:gd name="T16" fmla="*/ 0 w 141"/>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1" h="225">
                <a:moveTo>
                  <a:pt x="0" y="41"/>
                </a:moveTo>
                <a:lnTo>
                  <a:pt x="50" y="41"/>
                </a:lnTo>
                <a:lnTo>
                  <a:pt x="50" y="225"/>
                </a:lnTo>
                <a:lnTo>
                  <a:pt x="91" y="225"/>
                </a:lnTo>
                <a:lnTo>
                  <a:pt x="91" y="41"/>
                </a:lnTo>
                <a:lnTo>
                  <a:pt x="141" y="41"/>
                </a:lnTo>
                <a:lnTo>
                  <a:pt x="141" y="0"/>
                </a:lnTo>
                <a:lnTo>
                  <a:pt x="0" y="0"/>
                </a:lnTo>
                <a:lnTo>
                  <a:pt x="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75">
            <a:extLst>
              <a:ext uri="{FF2B5EF4-FFF2-40B4-BE49-F238E27FC236}">
                <a16:creationId xmlns:a16="http://schemas.microsoft.com/office/drawing/2014/main" id="{0D1DC60F-91FC-A041-ABFB-FD0306489D7C}"/>
              </a:ext>
            </a:extLst>
          </p:cNvPr>
          <p:cNvSpPr>
            <a:spLocks/>
          </p:cNvSpPr>
          <p:nvPr/>
        </p:nvSpPr>
        <p:spPr bwMode="auto">
          <a:xfrm>
            <a:off x="8028202" y="4334103"/>
            <a:ext cx="47617" cy="91649"/>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2" h="225">
                <a:moveTo>
                  <a:pt x="0" y="0"/>
                </a:moveTo>
                <a:lnTo>
                  <a:pt x="0" y="225"/>
                </a:lnTo>
                <a:lnTo>
                  <a:pt x="122" y="225"/>
                </a:lnTo>
                <a:lnTo>
                  <a:pt x="122" y="201"/>
                </a:lnTo>
                <a:lnTo>
                  <a:pt x="25" y="201"/>
                </a:lnTo>
                <a:lnTo>
                  <a:pt x="25"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Rectangle 76">
            <a:extLst>
              <a:ext uri="{FF2B5EF4-FFF2-40B4-BE49-F238E27FC236}">
                <a16:creationId xmlns:a16="http://schemas.microsoft.com/office/drawing/2014/main" id="{85279FD8-6A54-8844-AE54-4CE55998BCB8}"/>
              </a:ext>
            </a:extLst>
          </p:cNvPr>
          <p:cNvSpPr>
            <a:spLocks noChangeArrowheads="1"/>
          </p:cNvSpPr>
          <p:nvPr/>
        </p:nvSpPr>
        <p:spPr bwMode="auto">
          <a:xfrm>
            <a:off x="8102273" y="4334103"/>
            <a:ext cx="10582" cy="916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21" name="Freeform 77">
            <a:extLst>
              <a:ext uri="{FF2B5EF4-FFF2-40B4-BE49-F238E27FC236}">
                <a16:creationId xmlns:a16="http://schemas.microsoft.com/office/drawing/2014/main" id="{0C8EA6B7-6EF9-D44E-BC06-B44192DE12F3}"/>
              </a:ext>
            </a:extLst>
          </p:cNvPr>
          <p:cNvSpPr>
            <a:spLocks/>
          </p:cNvSpPr>
          <p:nvPr/>
        </p:nvSpPr>
        <p:spPr bwMode="auto">
          <a:xfrm>
            <a:off x="8139308" y="4334103"/>
            <a:ext cx="61726" cy="91649"/>
          </a:xfrm>
          <a:custGeom>
            <a:avLst/>
            <a:gdLst>
              <a:gd name="T0" fmla="*/ 0 w 152"/>
              <a:gd name="T1" fmla="*/ 0 h 225"/>
              <a:gd name="T2" fmla="*/ 0 w 152"/>
              <a:gd name="T3" fmla="*/ 0 h 225"/>
              <a:gd name="T4" fmla="*/ 0 w 152"/>
              <a:gd name="T5" fmla="*/ 0 h 225"/>
              <a:gd name="T6" fmla="*/ 0 w 152"/>
              <a:gd name="T7" fmla="*/ 0 h 225"/>
              <a:gd name="T8" fmla="*/ 0 w 152"/>
              <a:gd name="T9" fmla="*/ 0 h 225"/>
              <a:gd name="T10" fmla="*/ 0 w 152"/>
              <a:gd name="T11" fmla="*/ 0 h 225"/>
              <a:gd name="T12" fmla="*/ 0 w 152"/>
              <a:gd name="T13" fmla="*/ 0 h 225"/>
              <a:gd name="T14" fmla="*/ 0 w 152"/>
              <a:gd name="T15" fmla="*/ 0 h 225"/>
              <a:gd name="T16" fmla="*/ 0 w 152"/>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5">
                <a:moveTo>
                  <a:pt x="152" y="0"/>
                </a:moveTo>
                <a:lnTo>
                  <a:pt x="128" y="0"/>
                </a:lnTo>
                <a:lnTo>
                  <a:pt x="78" y="202"/>
                </a:lnTo>
                <a:lnTo>
                  <a:pt x="74" y="202"/>
                </a:lnTo>
                <a:lnTo>
                  <a:pt x="24" y="0"/>
                </a:lnTo>
                <a:lnTo>
                  <a:pt x="0" y="0"/>
                </a:lnTo>
                <a:lnTo>
                  <a:pt x="57" y="225"/>
                </a:lnTo>
                <a:lnTo>
                  <a:pt x="96" y="225"/>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78">
            <a:extLst>
              <a:ext uri="{FF2B5EF4-FFF2-40B4-BE49-F238E27FC236}">
                <a16:creationId xmlns:a16="http://schemas.microsoft.com/office/drawing/2014/main" id="{341A3E66-1333-ED4F-990C-6C49C05EACE6}"/>
              </a:ext>
            </a:extLst>
          </p:cNvPr>
          <p:cNvSpPr>
            <a:spLocks/>
          </p:cNvSpPr>
          <p:nvPr/>
        </p:nvSpPr>
        <p:spPr bwMode="auto">
          <a:xfrm>
            <a:off x="8227488" y="4334103"/>
            <a:ext cx="49380" cy="91649"/>
          </a:xfrm>
          <a:custGeom>
            <a:avLst/>
            <a:gdLst>
              <a:gd name="T0" fmla="*/ 0 w 122"/>
              <a:gd name="T1" fmla="*/ 0 h 225"/>
              <a:gd name="T2" fmla="*/ 0 w 122"/>
              <a:gd name="T3" fmla="*/ 0 h 225"/>
              <a:gd name="T4" fmla="*/ 0 w 122"/>
              <a:gd name="T5" fmla="*/ 0 h 225"/>
              <a:gd name="T6" fmla="*/ 0 w 122"/>
              <a:gd name="T7" fmla="*/ 0 h 225"/>
              <a:gd name="T8" fmla="*/ 0 w 122"/>
              <a:gd name="T9" fmla="*/ 0 h 225"/>
              <a:gd name="T10" fmla="*/ 0 w 122"/>
              <a:gd name="T11" fmla="*/ 0 h 225"/>
              <a:gd name="T12" fmla="*/ 0 w 122"/>
              <a:gd name="T13" fmla="*/ 0 h 225"/>
              <a:gd name="T14" fmla="*/ 0 w 122"/>
              <a:gd name="T15" fmla="*/ 0 h 225"/>
              <a:gd name="T16" fmla="*/ 0 w 122"/>
              <a:gd name="T17" fmla="*/ 0 h 225"/>
              <a:gd name="T18" fmla="*/ 0 w 122"/>
              <a:gd name="T19" fmla="*/ 0 h 225"/>
              <a:gd name="T20" fmla="*/ 0 w 122"/>
              <a:gd name="T21" fmla="*/ 0 h 225"/>
              <a:gd name="T22" fmla="*/ 0 w 122"/>
              <a:gd name="T23" fmla="*/ 0 h 225"/>
              <a:gd name="T24" fmla="*/ 0 w 12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5">
                <a:moveTo>
                  <a:pt x="122" y="24"/>
                </a:moveTo>
                <a:lnTo>
                  <a:pt x="122" y="0"/>
                </a:lnTo>
                <a:lnTo>
                  <a:pt x="0" y="0"/>
                </a:lnTo>
                <a:lnTo>
                  <a:pt x="0" y="225"/>
                </a:lnTo>
                <a:lnTo>
                  <a:pt x="122" y="225"/>
                </a:lnTo>
                <a:lnTo>
                  <a:pt x="122" y="201"/>
                </a:lnTo>
                <a:lnTo>
                  <a:pt x="24" y="201"/>
                </a:lnTo>
                <a:lnTo>
                  <a:pt x="24" y="118"/>
                </a:lnTo>
                <a:lnTo>
                  <a:pt x="114" y="118"/>
                </a:lnTo>
                <a:lnTo>
                  <a:pt x="114" y="94"/>
                </a:lnTo>
                <a:lnTo>
                  <a:pt x="24" y="94"/>
                </a:lnTo>
                <a:lnTo>
                  <a:pt x="24" y="24"/>
                </a:lnTo>
                <a:lnTo>
                  <a:pt x="122"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79">
            <a:extLst>
              <a:ext uri="{FF2B5EF4-FFF2-40B4-BE49-F238E27FC236}">
                <a16:creationId xmlns:a16="http://schemas.microsoft.com/office/drawing/2014/main" id="{D1E2A1C2-C984-C648-A641-D1EE39AEB502}"/>
              </a:ext>
            </a:extLst>
          </p:cNvPr>
          <p:cNvSpPr>
            <a:spLocks/>
          </p:cNvSpPr>
          <p:nvPr/>
        </p:nvSpPr>
        <p:spPr bwMode="auto">
          <a:xfrm>
            <a:off x="8021148" y="4450427"/>
            <a:ext cx="93470" cy="91649"/>
          </a:xfrm>
          <a:custGeom>
            <a:avLst/>
            <a:gdLst>
              <a:gd name="T0" fmla="*/ 0 w 235"/>
              <a:gd name="T1" fmla="*/ 0 h 225"/>
              <a:gd name="T2" fmla="*/ 0 w 235"/>
              <a:gd name="T3" fmla="*/ 0 h 225"/>
              <a:gd name="T4" fmla="*/ 0 w 235"/>
              <a:gd name="T5" fmla="*/ 0 h 225"/>
              <a:gd name="T6" fmla="*/ 0 w 235"/>
              <a:gd name="T7" fmla="*/ 0 h 225"/>
              <a:gd name="T8" fmla="*/ 0 w 235"/>
              <a:gd name="T9" fmla="*/ 0 h 225"/>
              <a:gd name="T10" fmla="*/ 0 w 235"/>
              <a:gd name="T11" fmla="*/ 0 h 225"/>
              <a:gd name="T12" fmla="*/ 0 w 235"/>
              <a:gd name="T13" fmla="*/ 0 h 225"/>
              <a:gd name="T14" fmla="*/ 0 w 235"/>
              <a:gd name="T15" fmla="*/ 0 h 225"/>
              <a:gd name="T16" fmla="*/ 0 w 235"/>
              <a:gd name="T17" fmla="*/ 0 h 225"/>
              <a:gd name="T18" fmla="*/ 0 w 235"/>
              <a:gd name="T19" fmla="*/ 0 h 225"/>
              <a:gd name="T20" fmla="*/ 0 w 235"/>
              <a:gd name="T21" fmla="*/ 0 h 225"/>
              <a:gd name="T22" fmla="*/ 0 w 235"/>
              <a:gd name="T23" fmla="*/ 0 h 225"/>
              <a:gd name="T24" fmla="*/ 0 w 235"/>
              <a:gd name="T25" fmla="*/ 0 h 225"/>
              <a:gd name="T26" fmla="*/ 0 w 235"/>
              <a:gd name="T27" fmla="*/ 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5" h="225">
                <a:moveTo>
                  <a:pt x="210" y="0"/>
                </a:moveTo>
                <a:lnTo>
                  <a:pt x="172" y="187"/>
                </a:lnTo>
                <a:lnTo>
                  <a:pt x="129" y="0"/>
                </a:lnTo>
                <a:lnTo>
                  <a:pt x="106" y="0"/>
                </a:lnTo>
                <a:lnTo>
                  <a:pt x="63" y="188"/>
                </a:lnTo>
                <a:lnTo>
                  <a:pt x="25" y="0"/>
                </a:lnTo>
                <a:lnTo>
                  <a:pt x="0" y="0"/>
                </a:lnTo>
                <a:lnTo>
                  <a:pt x="47" y="225"/>
                </a:lnTo>
                <a:lnTo>
                  <a:pt x="76" y="225"/>
                </a:lnTo>
                <a:lnTo>
                  <a:pt x="118" y="51"/>
                </a:lnTo>
                <a:lnTo>
                  <a:pt x="159" y="225"/>
                </a:lnTo>
                <a:lnTo>
                  <a:pt x="188" y="225"/>
                </a:lnTo>
                <a:lnTo>
                  <a:pt x="235" y="0"/>
                </a:lnTo>
                <a:lnTo>
                  <a:pt x="2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Rectangle 80">
            <a:extLst>
              <a:ext uri="{FF2B5EF4-FFF2-40B4-BE49-F238E27FC236}">
                <a16:creationId xmlns:a16="http://schemas.microsoft.com/office/drawing/2014/main" id="{D0EB9184-2EA8-5546-A037-611A6EEB6FC7}"/>
              </a:ext>
            </a:extLst>
          </p:cNvPr>
          <p:cNvSpPr>
            <a:spLocks noChangeArrowheads="1"/>
          </p:cNvSpPr>
          <p:nvPr/>
        </p:nvSpPr>
        <p:spPr bwMode="auto">
          <a:xfrm>
            <a:off x="8142835" y="4450427"/>
            <a:ext cx="8818" cy="916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5613"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defRPr/>
            </a:pPr>
            <a:endParaRPr lang="en-GB" altLang="en-US" sz="1800">
              <a:cs typeface="+mn-cs"/>
            </a:endParaRPr>
          </a:p>
        </p:txBody>
      </p:sp>
      <p:sp>
        <p:nvSpPr>
          <p:cNvPr id="26" name="Freeform 81">
            <a:extLst>
              <a:ext uri="{FF2B5EF4-FFF2-40B4-BE49-F238E27FC236}">
                <a16:creationId xmlns:a16="http://schemas.microsoft.com/office/drawing/2014/main" id="{786B5FD0-3BEB-8F44-8A88-60A753BB6B38}"/>
              </a:ext>
            </a:extLst>
          </p:cNvPr>
          <p:cNvSpPr>
            <a:spLocks/>
          </p:cNvSpPr>
          <p:nvPr/>
        </p:nvSpPr>
        <p:spPr bwMode="auto">
          <a:xfrm>
            <a:off x="8178107" y="4450427"/>
            <a:ext cx="54671" cy="91649"/>
          </a:xfrm>
          <a:custGeom>
            <a:avLst/>
            <a:gdLst>
              <a:gd name="T0" fmla="*/ 0 w 134"/>
              <a:gd name="T1" fmla="*/ 0 h 225"/>
              <a:gd name="T2" fmla="*/ 0 w 134"/>
              <a:gd name="T3" fmla="*/ 0 h 225"/>
              <a:gd name="T4" fmla="*/ 0 w 134"/>
              <a:gd name="T5" fmla="*/ 0 h 225"/>
              <a:gd name="T6" fmla="*/ 0 w 134"/>
              <a:gd name="T7" fmla="*/ 0 h 225"/>
              <a:gd name="T8" fmla="*/ 0 w 134"/>
              <a:gd name="T9" fmla="*/ 0 h 225"/>
              <a:gd name="T10" fmla="*/ 0 w 134"/>
              <a:gd name="T11" fmla="*/ 0 h 225"/>
              <a:gd name="T12" fmla="*/ 0 w 134"/>
              <a:gd name="T13" fmla="*/ 0 h 225"/>
              <a:gd name="T14" fmla="*/ 0 w 134"/>
              <a:gd name="T15" fmla="*/ 0 h 225"/>
              <a:gd name="T16" fmla="*/ 0 w 134"/>
              <a:gd name="T17" fmla="*/ 0 h 2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5">
                <a:moveTo>
                  <a:pt x="0" y="24"/>
                </a:moveTo>
                <a:lnTo>
                  <a:pt x="55" y="24"/>
                </a:lnTo>
                <a:lnTo>
                  <a:pt x="55" y="225"/>
                </a:lnTo>
                <a:lnTo>
                  <a:pt x="79" y="225"/>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82">
            <a:extLst>
              <a:ext uri="{FF2B5EF4-FFF2-40B4-BE49-F238E27FC236}">
                <a16:creationId xmlns:a16="http://schemas.microsoft.com/office/drawing/2014/main" id="{EAD759A3-0A5E-5E46-A8EA-E45C770F7665}"/>
              </a:ext>
            </a:extLst>
          </p:cNvPr>
          <p:cNvSpPr>
            <a:spLocks/>
          </p:cNvSpPr>
          <p:nvPr/>
        </p:nvSpPr>
        <p:spPr bwMode="auto">
          <a:xfrm>
            <a:off x="8259232" y="4450427"/>
            <a:ext cx="52908" cy="91649"/>
          </a:xfrm>
          <a:custGeom>
            <a:avLst/>
            <a:gdLst>
              <a:gd name="T0" fmla="*/ 0 w 132"/>
              <a:gd name="T1" fmla="*/ 0 h 225"/>
              <a:gd name="T2" fmla="*/ 0 w 132"/>
              <a:gd name="T3" fmla="*/ 0 h 225"/>
              <a:gd name="T4" fmla="*/ 0 w 132"/>
              <a:gd name="T5" fmla="*/ 0 h 225"/>
              <a:gd name="T6" fmla="*/ 0 w 132"/>
              <a:gd name="T7" fmla="*/ 0 h 225"/>
              <a:gd name="T8" fmla="*/ 0 w 132"/>
              <a:gd name="T9" fmla="*/ 0 h 225"/>
              <a:gd name="T10" fmla="*/ 0 w 132"/>
              <a:gd name="T11" fmla="*/ 0 h 225"/>
              <a:gd name="T12" fmla="*/ 0 w 132"/>
              <a:gd name="T13" fmla="*/ 0 h 225"/>
              <a:gd name="T14" fmla="*/ 0 w 132"/>
              <a:gd name="T15" fmla="*/ 0 h 225"/>
              <a:gd name="T16" fmla="*/ 0 w 132"/>
              <a:gd name="T17" fmla="*/ 0 h 225"/>
              <a:gd name="T18" fmla="*/ 0 w 132"/>
              <a:gd name="T19" fmla="*/ 0 h 225"/>
              <a:gd name="T20" fmla="*/ 0 w 132"/>
              <a:gd name="T21" fmla="*/ 0 h 225"/>
              <a:gd name="T22" fmla="*/ 0 w 132"/>
              <a:gd name="T23" fmla="*/ 0 h 225"/>
              <a:gd name="T24" fmla="*/ 0 w 132"/>
              <a:gd name="T25" fmla="*/ 0 h 2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32" h="225">
                <a:moveTo>
                  <a:pt x="108" y="95"/>
                </a:moveTo>
                <a:lnTo>
                  <a:pt x="25" y="95"/>
                </a:lnTo>
                <a:lnTo>
                  <a:pt x="25" y="0"/>
                </a:lnTo>
                <a:lnTo>
                  <a:pt x="0" y="0"/>
                </a:lnTo>
                <a:lnTo>
                  <a:pt x="0" y="225"/>
                </a:lnTo>
                <a:lnTo>
                  <a:pt x="25" y="225"/>
                </a:lnTo>
                <a:lnTo>
                  <a:pt x="25" y="119"/>
                </a:lnTo>
                <a:lnTo>
                  <a:pt x="108" y="119"/>
                </a:lnTo>
                <a:lnTo>
                  <a:pt x="108" y="225"/>
                </a:lnTo>
                <a:lnTo>
                  <a:pt x="132" y="225"/>
                </a:lnTo>
                <a:lnTo>
                  <a:pt x="132" y="0"/>
                </a:lnTo>
                <a:lnTo>
                  <a:pt x="108" y="0"/>
                </a:lnTo>
                <a:lnTo>
                  <a:pt x="108"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83">
            <a:extLst>
              <a:ext uri="{FF2B5EF4-FFF2-40B4-BE49-F238E27FC236}">
                <a16:creationId xmlns:a16="http://schemas.microsoft.com/office/drawing/2014/main" id="{BFCBF1C5-B89A-D94B-B949-7083870C496C}"/>
              </a:ext>
            </a:extLst>
          </p:cNvPr>
          <p:cNvSpPr>
            <a:spLocks noEditPoints="1"/>
          </p:cNvSpPr>
          <p:nvPr/>
        </p:nvSpPr>
        <p:spPr bwMode="auto">
          <a:xfrm>
            <a:off x="8028202" y="4566751"/>
            <a:ext cx="51144" cy="91649"/>
          </a:xfrm>
          <a:custGeom>
            <a:avLst/>
            <a:gdLst>
              <a:gd name="T0" fmla="*/ 0 w 128"/>
              <a:gd name="T1" fmla="*/ 0 h 226"/>
              <a:gd name="T2" fmla="*/ 0 w 128"/>
              <a:gd name="T3" fmla="*/ 0 h 226"/>
              <a:gd name="T4" fmla="*/ 0 w 128"/>
              <a:gd name="T5" fmla="*/ 0 h 226"/>
              <a:gd name="T6" fmla="*/ 0 w 128"/>
              <a:gd name="T7" fmla="*/ 0 h 226"/>
              <a:gd name="T8" fmla="*/ 0 w 128"/>
              <a:gd name="T9" fmla="*/ 0 h 226"/>
              <a:gd name="T10" fmla="*/ 0 w 128"/>
              <a:gd name="T11" fmla="*/ 0 h 226"/>
              <a:gd name="T12" fmla="*/ 0 w 128"/>
              <a:gd name="T13" fmla="*/ 0 h 226"/>
              <a:gd name="T14" fmla="*/ 0 w 128"/>
              <a:gd name="T15" fmla="*/ 0 h 226"/>
              <a:gd name="T16" fmla="*/ 0 w 128"/>
              <a:gd name="T17" fmla="*/ 0 h 226"/>
              <a:gd name="T18" fmla="*/ 0 w 128"/>
              <a:gd name="T19" fmla="*/ 0 h 226"/>
              <a:gd name="T20" fmla="*/ 0 w 128"/>
              <a:gd name="T21" fmla="*/ 0 h 226"/>
              <a:gd name="T22" fmla="*/ 0 w 128"/>
              <a:gd name="T23" fmla="*/ 0 h 226"/>
              <a:gd name="T24" fmla="*/ 0 w 128"/>
              <a:gd name="T25" fmla="*/ 0 h 226"/>
              <a:gd name="T26" fmla="*/ 0 w 128"/>
              <a:gd name="T27" fmla="*/ 0 h 226"/>
              <a:gd name="T28" fmla="*/ 0 w 128"/>
              <a:gd name="T29" fmla="*/ 0 h 226"/>
              <a:gd name="T30" fmla="*/ 0 w 128"/>
              <a:gd name="T31" fmla="*/ 0 h 226"/>
              <a:gd name="T32" fmla="*/ 0 w 128"/>
              <a:gd name="T33" fmla="*/ 0 h 22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8" h="226">
                <a:moveTo>
                  <a:pt x="67" y="0"/>
                </a:moveTo>
                <a:lnTo>
                  <a:pt x="0" y="0"/>
                </a:lnTo>
                <a:lnTo>
                  <a:pt x="0" y="226"/>
                </a:lnTo>
                <a:lnTo>
                  <a:pt x="25" y="226"/>
                </a:lnTo>
                <a:lnTo>
                  <a:pt x="25" y="137"/>
                </a:lnTo>
                <a:lnTo>
                  <a:pt x="68" y="137"/>
                </a:lnTo>
                <a:cubicBezTo>
                  <a:pt x="118" y="137"/>
                  <a:pt x="128" y="96"/>
                  <a:pt x="128" y="76"/>
                </a:cubicBezTo>
                <a:lnTo>
                  <a:pt x="128" y="60"/>
                </a:lnTo>
                <a:cubicBezTo>
                  <a:pt x="128" y="41"/>
                  <a:pt x="118" y="0"/>
                  <a:pt x="67" y="0"/>
                </a:cubicBezTo>
                <a:close/>
                <a:moveTo>
                  <a:pt x="103" y="76"/>
                </a:moveTo>
                <a:lnTo>
                  <a:pt x="103" y="76"/>
                </a:lnTo>
                <a:cubicBezTo>
                  <a:pt x="103" y="108"/>
                  <a:pt x="80" y="113"/>
                  <a:pt x="67" y="113"/>
                </a:cubicBezTo>
                <a:lnTo>
                  <a:pt x="25" y="113"/>
                </a:lnTo>
                <a:lnTo>
                  <a:pt x="25" y="24"/>
                </a:lnTo>
                <a:lnTo>
                  <a:pt x="66" y="24"/>
                </a:lnTo>
                <a:cubicBezTo>
                  <a:pt x="80" y="24"/>
                  <a:pt x="103" y="29"/>
                  <a:pt x="103" y="61"/>
                </a:cubicBezTo>
                <a:lnTo>
                  <a:pt x="103" y="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84">
            <a:extLst>
              <a:ext uri="{FF2B5EF4-FFF2-40B4-BE49-F238E27FC236}">
                <a16:creationId xmlns:a16="http://schemas.microsoft.com/office/drawing/2014/main" id="{4DF91D5D-A728-6947-9F87-616D1CC261D3}"/>
              </a:ext>
            </a:extLst>
          </p:cNvPr>
          <p:cNvSpPr>
            <a:spLocks noEditPoints="1"/>
          </p:cNvSpPr>
          <p:nvPr/>
        </p:nvSpPr>
        <p:spPr bwMode="auto">
          <a:xfrm>
            <a:off x="8098746" y="4564989"/>
            <a:ext cx="51144" cy="95174"/>
          </a:xfrm>
          <a:custGeom>
            <a:avLst/>
            <a:gdLst>
              <a:gd name="T0" fmla="*/ 0 w 127"/>
              <a:gd name="T1" fmla="*/ 0 h 230"/>
              <a:gd name="T2" fmla="*/ 0 w 127"/>
              <a:gd name="T3" fmla="*/ 0 h 230"/>
              <a:gd name="T4" fmla="*/ 0 w 127"/>
              <a:gd name="T5" fmla="*/ 0 h 230"/>
              <a:gd name="T6" fmla="*/ 0 w 127"/>
              <a:gd name="T7" fmla="*/ 0 h 230"/>
              <a:gd name="T8" fmla="*/ 0 w 127"/>
              <a:gd name="T9" fmla="*/ 0 h 230"/>
              <a:gd name="T10" fmla="*/ 0 w 127"/>
              <a:gd name="T11" fmla="*/ 0 h 230"/>
              <a:gd name="T12" fmla="*/ 0 w 127"/>
              <a:gd name="T13" fmla="*/ 0 h 230"/>
              <a:gd name="T14" fmla="*/ 0 w 127"/>
              <a:gd name="T15" fmla="*/ 0 h 230"/>
              <a:gd name="T16" fmla="*/ 0 w 127"/>
              <a:gd name="T17" fmla="*/ 0 h 230"/>
              <a:gd name="T18" fmla="*/ 0 w 127"/>
              <a:gd name="T19" fmla="*/ 0 h 230"/>
              <a:gd name="T20" fmla="*/ 0 w 127"/>
              <a:gd name="T21" fmla="*/ 0 h 230"/>
              <a:gd name="T22" fmla="*/ 0 w 127"/>
              <a:gd name="T23" fmla="*/ 0 h 230"/>
              <a:gd name="T24" fmla="*/ 0 w 127"/>
              <a:gd name="T25" fmla="*/ 0 h 230"/>
              <a:gd name="T26" fmla="*/ 0 w 127"/>
              <a:gd name="T27" fmla="*/ 0 h 230"/>
              <a:gd name="T28" fmla="*/ 0 w 127"/>
              <a:gd name="T29" fmla="*/ 0 h 2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27" h="230">
                <a:moveTo>
                  <a:pt x="64" y="0"/>
                </a:moveTo>
                <a:cubicBezTo>
                  <a:pt x="13" y="0"/>
                  <a:pt x="0" y="40"/>
                  <a:pt x="0" y="60"/>
                </a:cubicBezTo>
                <a:lnTo>
                  <a:pt x="0" y="170"/>
                </a:lnTo>
                <a:cubicBezTo>
                  <a:pt x="0" y="191"/>
                  <a:pt x="14" y="230"/>
                  <a:pt x="64" y="230"/>
                </a:cubicBezTo>
                <a:cubicBezTo>
                  <a:pt x="114" y="230"/>
                  <a:pt x="127" y="191"/>
                  <a:pt x="127" y="170"/>
                </a:cubicBezTo>
                <a:lnTo>
                  <a:pt x="127" y="60"/>
                </a:lnTo>
                <a:cubicBezTo>
                  <a:pt x="127" y="40"/>
                  <a:pt x="113" y="0"/>
                  <a:pt x="64" y="0"/>
                </a:cubicBezTo>
                <a:close/>
                <a:moveTo>
                  <a:pt x="103" y="170"/>
                </a:moveTo>
                <a:lnTo>
                  <a:pt x="103" y="170"/>
                </a:lnTo>
                <a:cubicBezTo>
                  <a:pt x="103" y="202"/>
                  <a:pt x="77" y="207"/>
                  <a:pt x="64" y="207"/>
                </a:cubicBezTo>
                <a:cubicBezTo>
                  <a:pt x="51" y="207"/>
                  <a:pt x="24" y="202"/>
                  <a:pt x="24" y="170"/>
                </a:cubicBezTo>
                <a:lnTo>
                  <a:pt x="24" y="60"/>
                </a:lnTo>
                <a:cubicBezTo>
                  <a:pt x="24" y="29"/>
                  <a:pt x="51" y="24"/>
                  <a:pt x="64" y="24"/>
                </a:cubicBezTo>
                <a:cubicBezTo>
                  <a:pt x="77" y="24"/>
                  <a:pt x="103" y="29"/>
                  <a:pt x="103" y="60"/>
                </a:cubicBezTo>
                <a:lnTo>
                  <a:pt x="103" y="1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85">
            <a:extLst>
              <a:ext uri="{FF2B5EF4-FFF2-40B4-BE49-F238E27FC236}">
                <a16:creationId xmlns:a16="http://schemas.microsoft.com/office/drawing/2014/main" id="{389E060C-D959-EF4A-A2DB-22AB8CE86726}"/>
              </a:ext>
            </a:extLst>
          </p:cNvPr>
          <p:cNvSpPr>
            <a:spLocks/>
          </p:cNvSpPr>
          <p:nvPr/>
        </p:nvSpPr>
        <p:spPr bwMode="auto">
          <a:xfrm>
            <a:off x="8165762" y="4566751"/>
            <a:ext cx="61726" cy="91649"/>
          </a:xfrm>
          <a:custGeom>
            <a:avLst/>
            <a:gdLst>
              <a:gd name="T0" fmla="*/ 0 w 152"/>
              <a:gd name="T1" fmla="*/ 0 h 226"/>
              <a:gd name="T2" fmla="*/ 0 w 152"/>
              <a:gd name="T3" fmla="*/ 0 h 226"/>
              <a:gd name="T4" fmla="*/ 0 w 152"/>
              <a:gd name="T5" fmla="*/ 0 h 226"/>
              <a:gd name="T6" fmla="*/ 0 w 152"/>
              <a:gd name="T7" fmla="*/ 0 h 226"/>
              <a:gd name="T8" fmla="*/ 0 w 152"/>
              <a:gd name="T9" fmla="*/ 0 h 226"/>
              <a:gd name="T10" fmla="*/ 0 w 152"/>
              <a:gd name="T11" fmla="*/ 0 h 226"/>
              <a:gd name="T12" fmla="*/ 0 w 152"/>
              <a:gd name="T13" fmla="*/ 0 h 226"/>
              <a:gd name="T14" fmla="*/ 0 w 152"/>
              <a:gd name="T15" fmla="*/ 0 h 226"/>
              <a:gd name="T16" fmla="*/ 0 w 152"/>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2" h="226">
                <a:moveTo>
                  <a:pt x="79" y="202"/>
                </a:moveTo>
                <a:lnTo>
                  <a:pt x="74" y="202"/>
                </a:lnTo>
                <a:lnTo>
                  <a:pt x="24" y="0"/>
                </a:lnTo>
                <a:lnTo>
                  <a:pt x="0" y="0"/>
                </a:lnTo>
                <a:lnTo>
                  <a:pt x="57" y="226"/>
                </a:lnTo>
                <a:lnTo>
                  <a:pt x="96" y="226"/>
                </a:lnTo>
                <a:lnTo>
                  <a:pt x="152" y="0"/>
                </a:lnTo>
                <a:lnTo>
                  <a:pt x="128" y="0"/>
                </a:lnTo>
                <a:lnTo>
                  <a:pt x="79"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86">
            <a:extLst>
              <a:ext uri="{FF2B5EF4-FFF2-40B4-BE49-F238E27FC236}">
                <a16:creationId xmlns:a16="http://schemas.microsoft.com/office/drawing/2014/main" id="{08CC195B-2A00-5044-A8A4-9718D760C251}"/>
              </a:ext>
            </a:extLst>
          </p:cNvPr>
          <p:cNvSpPr>
            <a:spLocks/>
          </p:cNvSpPr>
          <p:nvPr/>
        </p:nvSpPr>
        <p:spPr bwMode="auto">
          <a:xfrm>
            <a:off x="8246887" y="4566751"/>
            <a:ext cx="49380" cy="91649"/>
          </a:xfrm>
          <a:custGeom>
            <a:avLst/>
            <a:gdLst>
              <a:gd name="T0" fmla="*/ 0 w 122"/>
              <a:gd name="T1" fmla="*/ 0 h 226"/>
              <a:gd name="T2" fmla="*/ 0 w 122"/>
              <a:gd name="T3" fmla="*/ 0 h 226"/>
              <a:gd name="T4" fmla="*/ 0 w 122"/>
              <a:gd name="T5" fmla="*/ 0 h 226"/>
              <a:gd name="T6" fmla="*/ 0 w 122"/>
              <a:gd name="T7" fmla="*/ 0 h 226"/>
              <a:gd name="T8" fmla="*/ 0 w 122"/>
              <a:gd name="T9" fmla="*/ 0 h 226"/>
              <a:gd name="T10" fmla="*/ 0 w 122"/>
              <a:gd name="T11" fmla="*/ 0 h 226"/>
              <a:gd name="T12" fmla="*/ 0 w 122"/>
              <a:gd name="T13" fmla="*/ 0 h 226"/>
              <a:gd name="T14" fmla="*/ 0 w 122"/>
              <a:gd name="T15" fmla="*/ 0 h 226"/>
              <a:gd name="T16" fmla="*/ 0 w 122"/>
              <a:gd name="T17" fmla="*/ 0 h 226"/>
              <a:gd name="T18" fmla="*/ 0 w 122"/>
              <a:gd name="T19" fmla="*/ 0 h 226"/>
              <a:gd name="T20" fmla="*/ 0 w 122"/>
              <a:gd name="T21" fmla="*/ 0 h 226"/>
              <a:gd name="T22" fmla="*/ 0 w 122"/>
              <a:gd name="T23" fmla="*/ 0 h 226"/>
              <a:gd name="T24" fmla="*/ 0 w 122"/>
              <a:gd name="T25" fmla="*/ 0 h 2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2" h="226">
                <a:moveTo>
                  <a:pt x="0" y="226"/>
                </a:moveTo>
                <a:lnTo>
                  <a:pt x="122" y="226"/>
                </a:lnTo>
                <a:lnTo>
                  <a:pt x="122" y="202"/>
                </a:lnTo>
                <a:lnTo>
                  <a:pt x="24" y="202"/>
                </a:lnTo>
                <a:lnTo>
                  <a:pt x="24" y="118"/>
                </a:lnTo>
                <a:lnTo>
                  <a:pt x="115" y="118"/>
                </a:lnTo>
                <a:lnTo>
                  <a:pt x="115" y="94"/>
                </a:lnTo>
                <a:lnTo>
                  <a:pt x="24" y="94"/>
                </a:lnTo>
                <a:lnTo>
                  <a:pt x="24" y="24"/>
                </a:lnTo>
                <a:lnTo>
                  <a:pt x="122" y="24"/>
                </a:lnTo>
                <a:lnTo>
                  <a:pt x="122" y="0"/>
                </a:lnTo>
                <a:lnTo>
                  <a:pt x="0" y="0"/>
                </a:lnTo>
                <a:lnTo>
                  <a:pt x="0" y="2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87">
            <a:extLst>
              <a:ext uri="{FF2B5EF4-FFF2-40B4-BE49-F238E27FC236}">
                <a16:creationId xmlns:a16="http://schemas.microsoft.com/office/drawing/2014/main" id="{B89E5ECF-4B70-D24D-A4CD-D9D0257CB4A5}"/>
              </a:ext>
            </a:extLst>
          </p:cNvPr>
          <p:cNvSpPr>
            <a:spLocks noEditPoints="1"/>
          </p:cNvSpPr>
          <p:nvPr/>
        </p:nvSpPr>
        <p:spPr bwMode="auto">
          <a:xfrm>
            <a:off x="8315667" y="4566751"/>
            <a:ext cx="54671" cy="91649"/>
          </a:xfrm>
          <a:custGeom>
            <a:avLst/>
            <a:gdLst>
              <a:gd name="T0" fmla="*/ 0 w 133"/>
              <a:gd name="T1" fmla="*/ 0 h 226"/>
              <a:gd name="T2" fmla="*/ 0 w 133"/>
              <a:gd name="T3" fmla="*/ 0 h 226"/>
              <a:gd name="T4" fmla="*/ 0 w 133"/>
              <a:gd name="T5" fmla="*/ 0 h 226"/>
              <a:gd name="T6" fmla="*/ 0 w 133"/>
              <a:gd name="T7" fmla="*/ 0 h 226"/>
              <a:gd name="T8" fmla="*/ 0 w 133"/>
              <a:gd name="T9" fmla="*/ 0 h 226"/>
              <a:gd name="T10" fmla="*/ 0 w 133"/>
              <a:gd name="T11" fmla="*/ 0 h 226"/>
              <a:gd name="T12" fmla="*/ 0 w 133"/>
              <a:gd name="T13" fmla="*/ 0 h 226"/>
              <a:gd name="T14" fmla="*/ 0 w 133"/>
              <a:gd name="T15" fmla="*/ 0 h 226"/>
              <a:gd name="T16" fmla="*/ 0 w 133"/>
              <a:gd name="T17" fmla="*/ 0 h 226"/>
              <a:gd name="T18" fmla="*/ 0 w 133"/>
              <a:gd name="T19" fmla="*/ 0 h 226"/>
              <a:gd name="T20" fmla="*/ 0 w 133"/>
              <a:gd name="T21" fmla="*/ 0 h 226"/>
              <a:gd name="T22" fmla="*/ 0 w 133"/>
              <a:gd name="T23" fmla="*/ 0 h 226"/>
              <a:gd name="T24" fmla="*/ 0 w 133"/>
              <a:gd name="T25" fmla="*/ 0 h 226"/>
              <a:gd name="T26" fmla="*/ 0 w 133"/>
              <a:gd name="T27" fmla="*/ 0 h 226"/>
              <a:gd name="T28" fmla="*/ 0 w 133"/>
              <a:gd name="T29" fmla="*/ 0 h 226"/>
              <a:gd name="T30" fmla="*/ 0 w 133"/>
              <a:gd name="T31" fmla="*/ 0 h 226"/>
              <a:gd name="T32" fmla="*/ 0 w 133"/>
              <a:gd name="T33" fmla="*/ 0 h 226"/>
              <a:gd name="T34" fmla="*/ 0 w 133"/>
              <a:gd name="T35" fmla="*/ 0 h 226"/>
              <a:gd name="T36" fmla="*/ 0 w 133"/>
              <a:gd name="T37" fmla="*/ 0 h 226"/>
              <a:gd name="T38" fmla="*/ 0 w 133"/>
              <a:gd name="T39" fmla="*/ 0 h 22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33" h="226">
                <a:moveTo>
                  <a:pt x="128" y="70"/>
                </a:moveTo>
                <a:lnTo>
                  <a:pt x="128" y="60"/>
                </a:lnTo>
                <a:cubicBezTo>
                  <a:pt x="128" y="40"/>
                  <a:pt x="118" y="0"/>
                  <a:pt x="67" y="0"/>
                </a:cubicBezTo>
                <a:lnTo>
                  <a:pt x="0" y="0"/>
                </a:lnTo>
                <a:lnTo>
                  <a:pt x="0" y="226"/>
                </a:lnTo>
                <a:lnTo>
                  <a:pt x="25" y="226"/>
                </a:lnTo>
                <a:lnTo>
                  <a:pt x="25" y="130"/>
                </a:lnTo>
                <a:lnTo>
                  <a:pt x="62" y="130"/>
                </a:lnTo>
                <a:lnTo>
                  <a:pt x="106" y="226"/>
                </a:lnTo>
                <a:lnTo>
                  <a:pt x="133" y="226"/>
                </a:lnTo>
                <a:lnTo>
                  <a:pt x="87" y="128"/>
                </a:lnTo>
                <a:cubicBezTo>
                  <a:pt x="120" y="118"/>
                  <a:pt x="128" y="87"/>
                  <a:pt x="128" y="70"/>
                </a:cubicBezTo>
                <a:close/>
                <a:moveTo>
                  <a:pt x="25" y="106"/>
                </a:moveTo>
                <a:lnTo>
                  <a:pt x="25" y="106"/>
                </a:lnTo>
                <a:lnTo>
                  <a:pt x="25" y="24"/>
                </a:lnTo>
                <a:lnTo>
                  <a:pt x="66" y="24"/>
                </a:lnTo>
                <a:cubicBezTo>
                  <a:pt x="80" y="24"/>
                  <a:pt x="104" y="29"/>
                  <a:pt x="104" y="61"/>
                </a:cubicBezTo>
                <a:lnTo>
                  <a:pt x="104" y="70"/>
                </a:lnTo>
                <a:cubicBezTo>
                  <a:pt x="104" y="102"/>
                  <a:pt x="80" y="106"/>
                  <a:pt x="67" y="106"/>
                </a:cubicBezTo>
                <a:lnTo>
                  <a:pt x="25"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88">
            <a:extLst>
              <a:ext uri="{FF2B5EF4-FFF2-40B4-BE49-F238E27FC236}">
                <a16:creationId xmlns:a16="http://schemas.microsoft.com/office/drawing/2014/main" id="{ACBCEC8A-79FB-2344-9A63-6C042542100E}"/>
              </a:ext>
            </a:extLst>
          </p:cNvPr>
          <p:cNvSpPr>
            <a:spLocks/>
          </p:cNvSpPr>
          <p:nvPr/>
        </p:nvSpPr>
        <p:spPr bwMode="auto">
          <a:xfrm>
            <a:off x="8384447" y="4566751"/>
            <a:ext cx="54671" cy="91649"/>
          </a:xfrm>
          <a:custGeom>
            <a:avLst/>
            <a:gdLst>
              <a:gd name="T0" fmla="*/ 0 w 134"/>
              <a:gd name="T1" fmla="*/ 0 h 226"/>
              <a:gd name="T2" fmla="*/ 0 w 134"/>
              <a:gd name="T3" fmla="*/ 0 h 226"/>
              <a:gd name="T4" fmla="*/ 0 w 134"/>
              <a:gd name="T5" fmla="*/ 0 h 226"/>
              <a:gd name="T6" fmla="*/ 0 w 134"/>
              <a:gd name="T7" fmla="*/ 0 h 226"/>
              <a:gd name="T8" fmla="*/ 0 w 134"/>
              <a:gd name="T9" fmla="*/ 0 h 226"/>
              <a:gd name="T10" fmla="*/ 0 w 134"/>
              <a:gd name="T11" fmla="*/ 0 h 226"/>
              <a:gd name="T12" fmla="*/ 0 w 134"/>
              <a:gd name="T13" fmla="*/ 0 h 226"/>
              <a:gd name="T14" fmla="*/ 0 w 134"/>
              <a:gd name="T15" fmla="*/ 0 h 226"/>
              <a:gd name="T16" fmla="*/ 0 w 134"/>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4" h="226">
                <a:moveTo>
                  <a:pt x="0" y="24"/>
                </a:moveTo>
                <a:lnTo>
                  <a:pt x="55" y="24"/>
                </a:lnTo>
                <a:lnTo>
                  <a:pt x="55" y="226"/>
                </a:lnTo>
                <a:lnTo>
                  <a:pt x="79" y="226"/>
                </a:lnTo>
                <a:lnTo>
                  <a:pt x="79" y="24"/>
                </a:lnTo>
                <a:lnTo>
                  <a:pt x="134" y="24"/>
                </a:lnTo>
                <a:lnTo>
                  <a:pt x="134" y="0"/>
                </a:lnTo>
                <a:lnTo>
                  <a:pt x="0" y="0"/>
                </a:lnTo>
                <a:lnTo>
                  <a:pt x="0"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89">
            <a:extLst>
              <a:ext uri="{FF2B5EF4-FFF2-40B4-BE49-F238E27FC236}">
                <a16:creationId xmlns:a16="http://schemas.microsoft.com/office/drawing/2014/main" id="{256EDA62-2FA5-0E40-A40B-F499F9D778A7}"/>
              </a:ext>
            </a:extLst>
          </p:cNvPr>
          <p:cNvSpPr>
            <a:spLocks/>
          </p:cNvSpPr>
          <p:nvPr/>
        </p:nvSpPr>
        <p:spPr bwMode="auto">
          <a:xfrm>
            <a:off x="8454991" y="4566751"/>
            <a:ext cx="56435" cy="91649"/>
          </a:xfrm>
          <a:custGeom>
            <a:avLst/>
            <a:gdLst>
              <a:gd name="T0" fmla="*/ 0 w 143"/>
              <a:gd name="T1" fmla="*/ 0 h 226"/>
              <a:gd name="T2" fmla="*/ 0 w 143"/>
              <a:gd name="T3" fmla="*/ 0 h 226"/>
              <a:gd name="T4" fmla="*/ 0 w 143"/>
              <a:gd name="T5" fmla="*/ 0 h 226"/>
              <a:gd name="T6" fmla="*/ 0 w 143"/>
              <a:gd name="T7" fmla="*/ 0 h 226"/>
              <a:gd name="T8" fmla="*/ 0 w 143"/>
              <a:gd name="T9" fmla="*/ 0 h 226"/>
              <a:gd name="T10" fmla="*/ 0 w 143"/>
              <a:gd name="T11" fmla="*/ 0 h 226"/>
              <a:gd name="T12" fmla="*/ 0 w 143"/>
              <a:gd name="T13" fmla="*/ 0 h 226"/>
              <a:gd name="T14" fmla="*/ 0 w 143"/>
              <a:gd name="T15" fmla="*/ 0 h 226"/>
              <a:gd name="T16" fmla="*/ 0 w 143"/>
              <a:gd name="T17" fmla="*/ 0 h 226"/>
              <a:gd name="T18" fmla="*/ 0 w 143"/>
              <a:gd name="T19" fmla="*/ 0 h 2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3" h="226">
                <a:moveTo>
                  <a:pt x="117" y="0"/>
                </a:moveTo>
                <a:lnTo>
                  <a:pt x="72" y="113"/>
                </a:lnTo>
                <a:lnTo>
                  <a:pt x="26" y="0"/>
                </a:lnTo>
                <a:lnTo>
                  <a:pt x="0" y="0"/>
                </a:lnTo>
                <a:lnTo>
                  <a:pt x="59" y="144"/>
                </a:lnTo>
                <a:lnTo>
                  <a:pt x="59" y="226"/>
                </a:lnTo>
                <a:lnTo>
                  <a:pt x="84" y="226"/>
                </a:lnTo>
                <a:lnTo>
                  <a:pt x="84" y="144"/>
                </a:lnTo>
                <a:lnTo>
                  <a:pt x="143" y="0"/>
                </a:lnTo>
                <a:lnTo>
                  <a:pt x="11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 name="Group 2">
            <a:extLst>
              <a:ext uri="{FF2B5EF4-FFF2-40B4-BE49-F238E27FC236}">
                <a16:creationId xmlns:a16="http://schemas.microsoft.com/office/drawing/2014/main" id="{CC0078F7-C712-4BC6-9C69-1DB632DA13FC}"/>
              </a:ext>
            </a:extLst>
          </p:cNvPr>
          <p:cNvGrpSpPr/>
          <p:nvPr userDrawn="1"/>
        </p:nvGrpSpPr>
        <p:grpSpPr>
          <a:xfrm>
            <a:off x="7352748" y="4101455"/>
            <a:ext cx="492041" cy="560470"/>
            <a:chOff x="7352748" y="4101455"/>
            <a:chExt cx="492041" cy="560470"/>
          </a:xfrm>
        </p:grpSpPr>
        <p:sp>
          <p:nvSpPr>
            <p:cNvPr id="36" name="Freeform 90">
              <a:extLst>
                <a:ext uri="{FF2B5EF4-FFF2-40B4-BE49-F238E27FC236}">
                  <a16:creationId xmlns:a16="http://schemas.microsoft.com/office/drawing/2014/main" id="{EF785ADD-D41D-214B-9B6E-C093A8FCF3A4}"/>
                </a:ext>
              </a:extLst>
            </p:cNvPr>
            <p:cNvSpPr>
              <a:spLocks noEditPoints="1"/>
            </p:cNvSpPr>
            <p:nvPr/>
          </p:nvSpPr>
          <p:spPr bwMode="auto">
            <a:xfrm>
              <a:off x="7428582" y="4101455"/>
              <a:ext cx="340373" cy="345447"/>
            </a:xfrm>
            <a:custGeom>
              <a:avLst/>
              <a:gdLst>
                <a:gd name="T0" fmla="*/ 0 w 847"/>
                <a:gd name="T1" fmla="*/ 0 h 846"/>
                <a:gd name="T2" fmla="*/ 0 w 847"/>
                <a:gd name="T3" fmla="*/ 0 h 846"/>
                <a:gd name="T4" fmla="*/ 0 w 847"/>
                <a:gd name="T5" fmla="*/ 0 h 846"/>
                <a:gd name="T6" fmla="*/ 0 w 847"/>
                <a:gd name="T7" fmla="*/ 0 h 846"/>
                <a:gd name="T8" fmla="*/ 0 w 847"/>
                <a:gd name="T9" fmla="*/ 0 h 846"/>
                <a:gd name="T10" fmla="*/ 0 w 847"/>
                <a:gd name="T11" fmla="*/ 0 h 846"/>
                <a:gd name="T12" fmla="*/ 0 w 847"/>
                <a:gd name="T13" fmla="*/ 0 h 846"/>
                <a:gd name="T14" fmla="*/ 0 w 847"/>
                <a:gd name="T15" fmla="*/ 0 h 846"/>
                <a:gd name="T16" fmla="*/ 0 w 847"/>
                <a:gd name="T17" fmla="*/ 0 h 846"/>
                <a:gd name="T18" fmla="*/ 0 w 847"/>
                <a:gd name="T19" fmla="*/ 0 h 846"/>
                <a:gd name="T20" fmla="*/ 0 w 847"/>
                <a:gd name="T21" fmla="*/ 0 h 846"/>
                <a:gd name="T22" fmla="*/ 0 w 847"/>
                <a:gd name="T23" fmla="*/ 0 h 846"/>
                <a:gd name="T24" fmla="*/ 0 w 847"/>
                <a:gd name="T25" fmla="*/ 0 h 846"/>
                <a:gd name="T26" fmla="*/ 0 w 847"/>
                <a:gd name="T27" fmla="*/ 0 h 846"/>
                <a:gd name="T28" fmla="*/ 0 w 847"/>
                <a:gd name="T29" fmla="*/ 0 h 846"/>
                <a:gd name="T30" fmla="*/ 0 w 847"/>
                <a:gd name="T31" fmla="*/ 0 h 846"/>
                <a:gd name="T32" fmla="*/ 0 w 847"/>
                <a:gd name="T33" fmla="*/ 0 h 846"/>
                <a:gd name="T34" fmla="*/ 0 w 847"/>
                <a:gd name="T35" fmla="*/ 0 h 846"/>
                <a:gd name="T36" fmla="*/ 0 w 847"/>
                <a:gd name="T37" fmla="*/ 0 h 846"/>
                <a:gd name="T38" fmla="*/ 0 w 847"/>
                <a:gd name="T39" fmla="*/ 0 h 846"/>
                <a:gd name="T40" fmla="*/ 0 w 847"/>
                <a:gd name="T41" fmla="*/ 0 h 846"/>
                <a:gd name="T42" fmla="*/ 0 w 847"/>
                <a:gd name="T43" fmla="*/ 0 h 846"/>
                <a:gd name="T44" fmla="*/ 0 w 847"/>
                <a:gd name="T45" fmla="*/ 0 h 846"/>
                <a:gd name="T46" fmla="*/ 0 w 847"/>
                <a:gd name="T47" fmla="*/ 0 h 846"/>
                <a:gd name="T48" fmla="*/ 0 w 847"/>
                <a:gd name="T49" fmla="*/ 0 h 846"/>
                <a:gd name="T50" fmla="*/ 0 w 847"/>
                <a:gd name="T51" fmla="*/ 0 h 846"/>
                <a:gd name="T52" fmla="*/ 0 w 847"/>
                <a:gd name="T53" fmla="*/ 0 h 846"/>
                <a:gd name="T54" fmla="*/ 0 w 847"/>
                <a:gd name="T55" fmla="*/ 0 h 846"/>
                <a:gd name="T56" fmla="*/ 0 w 847"/>
                <a:gd name="T57" fmla="*/ 0 h 846"/>
                <a:gd name="T58" fmla="*/ 0 w 847"/>
                <a:gd name="T59" fmla="*/ 0 h 846"/>
                <a:gd name="T60" fmla="*/ 0 w 847"/>
                <a:gd name="T61" fmla="*/ 0 h 846"/>
                <a:gd name="T62" fmla="*/ 0 w 847"/>
                <a:gd name="T63" fmla="*/ 0 h 846"/>
                <a:gd name="T64" fmla="*/ 0 w 847"/>
                <a:gd name="T65" fmla="*/ 0 h 846"/>
                <a:gd name="T66" fmla="*/ 0 w 847"/>
                <a:gd name="T67" fmla="*/ 0 h 846"/>
                <a:gd name="T68" fmla="*/ 0 w 847"/>
                <a:gd name="T69" fmla="*/ 0 h 846"/>
                <a:gd name="T70" fmla="*/ 0 w 847"/>
                <a:gd name="T71" fmla="*/ 0 h 846"/>
                <a:gd name="T72" fmla="*/ 0 w 847"/>
                <a:gd name="T73" fmla="*/ 0 h 846"/>
                <a:gd name="T74" fmla="*/ 0 w 847"/>
                <a:gd name="T75" fmla="*/ 0 h 846"/>
                <a:gd name="T76" fmla="*/ 0 w 847"/>
                <a:gd name="T77" fmla="*/ 0 h 8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47" h="846">
                  <a:moveTo>
                    <a:pt x="424" y="846"/>
                  </a:moveTo>
                  <a:cubicBezTo>
                    <a:pt x="657" y="846"/>
                    <a:pt x="847" y="657"/>
                    <a:pt x="847" y="423"/>
                  </a:cubicBezTo>
                  <a:cubicBezTo>
                    <a:pt x="847" y="189"/>
                    <a:pt x="657" y="0"/>
                    <a:pt x="424" y="0"/>
                  </a:cubicBezTo>
                  <a:cubicBezTo>
                    <a:pt x="190" y="0"/>
                    <a:pt x="0" y="189"/>
                    <a:pt x="0" y="423"/>
                  </a:cubicBezTo>
                  <a:cubicBezTo>
                    <a:pt x="0" y="657"/>
                    <a:pt x="190" y="846"/>
                    <a:pt x="424" y="846"/>
                  </a:cubicBezTo>
                  <a:close/>
                  <a:moveTo>
                    <a:pt x="424" y="164"/>
                  </a:moveTo>
                  <a:lnTo>
                    <a:pt x="424" y="164"/>
                  </a:lnTo>
                  <a:cubicBezTo>
                    <a:pt x="515" y="164"/>
                    <a:pt x="590" y="234"/>
                    <a:pt x="596" y="324"/>
                  </a:cubicBezTo>
                  <a:cubicBezTo>
                    <a:pt x="596" y="326"/>
                    <a:pt x="594" y="328"/>
                    <a:pt x="592" y="328"/>
                  </a:cubicBezTo>
                  <a:lnTo>
                    <a:pt x="515" y="328"/>
                  </a:lnTo>
                  <a:cubicBezTo>
                    <a:pt x="513" y="328"/>
                    <a:pt x="511" y="326"/>
                    <a:pt x="511" y="324"/>
                  </a:cubicBezTo>
                  <a:cubicBezTo>
                    <a:pt x="504" y="282"/>
                    <a:pt x="468" y="249"/>
                    <a:pt x="424" y="249"/>
                  </a:cubicBezTo>
                  <a:cubicBezTo>
                    <a:pt x="379" y="249"/>
                    <a:pt x="343" y="282"/>
                    <a:pt x="337" y="324"/>
                  </a:cubicBezTo>
                  <a:cubicBezTo>
                    <a:pt x="336" y="326"/>
                    <a:pt x="335" y="328"/>
                    <a:pt x="332" y="328"/>
                  </a:cubicBezTo>
                  <a:lnTo>
                    <a:pt x="255" y="328"/>
                  </a:lnTo>
                  <a:cubicBezTo>
                    <a:pt x="253" y="328"/>
                    <a:pt x="251" y="326"/>
                    <a:pt x="251" y="324"/>
                  </a:cubicBezTo>
                  <a:cubicBezTo>
                    <a:pt x="257" y="234"/>
                    <a:pt x="332" y="164"/>
                    <a:pt x="424" y="164"/>
                  </a:cubicBezTo>
                  <a:close/>
                  <a:moveTo>
                    <a:pt x="251" y="350"/>
                  </a:moveTo>
                  <a:lnTo>
                    <a:pt x="251" y="350"/>
                  </a:lnTo>
                  <a:cubicBezTo>
                    <a:pt x="251" y="348"/>
                    <a:pt x="253" y="346"/>
                    <a:pt x="255" y="346"/>
                  </a:cubicBezTo>
                  <a:lnTo>
                    <a:pt x="332" y="346"/>
                  </a:lnTo>
                  <a:cubicBezTo>
                    <a:pt x="335" y="346"/>
                    <a:pt x="336" y="347"/>
                    <a:pt x="336" y="350"/>
                  </a:cubicBezTo>
                  <a:cubicBezTo>
                    <a:pt x="343" y="392"/>
                    <a:pt x="379" y="425"/>
                    <a:pt x="423" y="425"/>
                  </a:cubicBezTo>
                  <a:cubicBezTo>
                    <a:pt x="468" y="425"/>
                    <a:pt x="504" y="392"/>
                    <a:pt x="510" y="350"/>
                  </a:cubicBezTo>
                  <a:cubicBezTo>
                    <a:pt x="511" y="348"/>
                    <a:pt x="512" y="346"/>
                    <a:pt x="515" y="346"/>
                  </a:cubicBezTo>
                  <a:lnTo>
                    <a:pt x="592" y="346"/>
                  </a:lnTo>
                  <a:cubicBezTo>
                    <a:pt x="594" y="346"/>
                    <a:pt x="596" y="348"/>
                    <a:pt x="596" y="350"/>
                  </a:cubicBezTo>
                  <a:cubicBezTo>
                    <a:pt x="592" y="410"/>
                    <a:pt x="557" y="461"/>
                    <a:pt x="507" y="489"/>
                  </a:cubicBezTo>
                  <a:cubicBezTo>
                    <a:pt x="559" y="518"/>
                    <a:pt x="595" y="573"/>
                    <a:pt x="597" y="637"/>
                  </a:cubicBezTo>
                  <a:cubicBezTo>
                    <a:pt x="597" y="639"/>
                    <a:pt x="595" y="641"/>
                    <a:pt x="592" y="641"/>
                  </a:cubicBezTo>
                  <a:lnTo>
                    <a:pt x="516" y="641"/>
                  </a:lnTo>
                  <a:cubicBezTo>
                    <a:pt x="513" y="641"/>
                    <a:pt x="511" y="639"/>
                    <a:pt x="511" y="637"/>
                  </a:cubicBezTo>
                  <a:cubicBezTo>
                    <a:pt x="509" y="590"/>
                    <a:pt x="471" y="553"/>
                    <a:pt x="423" y="553"/>
                  </a:cubicBezTo>
                  <a:cubicBezTo>
                    <a:pt x="376" y="553"/>
                    <a:pt x="338" y="590"/>
                    <a:pt x="336" y="637"/>
                  </a:cubicBezTo>
                  <a:cubicBezTo>
                    <a:pt x="336" y="639"/>
                    <a:pt x="334" y="641"/>
                    <a:pt x="331" y="641"/>
                  </a:cubicBezTo>
                  <a:lnTo>
                    <a:pt x="254" y="641"/>
                  </a:lnTo>
                  <a:cubicBezTo>
                    <a:pt x="252" y="641"/>
                    <a:pt x="250" y="639"/>
                    <a:pt x="250" y="637"/>
                  </a:cubicBezTo>
                  <a:cubicBezTo>
                    <a:pt x="252" y="573"/>
                    <a:pt x="288" y="518"/>
                    <a:pt x="340" y="489"/>
                  </a:cubicBezTo>
                  <a:cubicBezTo>
                    <a:pt x="290" y="461"/>
                    <a:pt x="255" y="410"/>
                    <a:pt x="251" y="35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92">
              <a:extLst>
                <a:ext uri="{FF2B5EF4-FFF2-40B4-BE49-F238E27FC236}">
                  <a16:creationId xmlns:a16="http://schemas.microsoft.com/office/drawing/2014/main" id="{BF9F4545-A539-1543-9A31-EB75E2BB2946}"/>
                </a:ext>
              </a:extLst>
            </p:cNvPr>
            <p:cNvSpPr>
              <a:spLocks/>
            </p:cNvSpPr>
            <p:nvPr/>
          </p:nvSpPr>
          <p:spPr bwMode="auto">
            <a:xfrm>
              <a:off x="7560851" y="4524451"/>
              <a:ext cx="74071" cy="133949"/>
            </a:xfrm>
            <a:custGeom>
              <a:avLst/>
              <a:gdLst>
                <a:gd name="T0" fmla="*/ 0 w 183"/>
                <a:gd name="T1" fmla="*/ 0 h 330"/>
                <a:gd name="T2" fmla="*/ 0 w 183"/>
                <a:gd name="T3" fmla="*/ 0 h 330"/>
                <a:gd name="T4" fmla="*/ 0 w 183"/>
                <a:gd name="T5" fmla="*/ 0 h 330"/>
                <a:gd name="T6" fmla="*/ 0 w 183"/>
                <a:gd name="T7" fmla="*/ 0 h 330"/>
                <a:gd name="T8" fmla="*/ 0 w 183"/>
                <a:gd name="T9" fmla="*/ 0 h 330"/>
                <a:gd name="T10" fmla="*/ 0 w 183"/>
                <a:gd name="T11" fmla="*/ 0 h 330"/>
                <a:gd name="T12" fmla="*/ 0 w 183"/>
                <a:gd name="T13" fmla="*/ 0 h 330"/>
                <a:gd name="T14" fmla="*/ 0 w 183"/>
                <a:gd name="T15" fmla="*/ 0 h 330"/>
                <a:gd name="T16" fmla="*/ 0 w 183"/>
                <a:gd name="T17" fmla="*/ 0 h 330"/>
                <a:gd name="T18" fmla="*/ 0 w 183"/>
                <a:gd name="T19" fmla="*/ 0 h 330"/>
                <a:gd name="T20" fmla="*/ 0 w 183"/>
                <a:gd name="T21" fmla="*/ 0 h 3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3" h="330">
                  <a:moveTo>
                    <a:pt x="67" y="67"/>
                  </a:moveTo>
                  <a:lnTo>
                    <a:pt x="183" y="67"/>
                  </a:lnTo>
                  <a:lnTo>
                    <a:pt x="183" y="0"/>
                  </a:lnTo>
                  <a:lnTo>
                    <a:pt x="0" y="0"/>
                  </a:lnTo>
                  <a:lnTo>
                    <a:pt x="0" y="330"/>
                  </a:lnTo>
                  <a:lnTo>
                    <a:pt x="66" y="330"/>
                  </a:lnTo>
                  <a:lnTo>
                    <a:pt x="66" y="200"/>
                  </a:lnTo>
                  <a:lnTo>
                    <a:pt x="166" y="200"/>
                  </a:lnTo>
                  <a:lnTo>
                    <a:pt x="166" y="133"/>
                  </a:lnTo>
                  <a:lnTo>
                    <a:pt x="67" y="133"/>
                  </a:lnTo>
                  <a:lnTo>
                    <a:pt x="67"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 name="Group 1">
              <a:extLst>
                <a:ext uri="{FF2B5EF4-FFF2-40B4-BE49-F238E27FC236}">
                  <a16:creationId xmlns:a16="http://schemas.microsoft.com/office/drawing/2014/main" id="{120303BE-AC2C-43FC-8F9A-5888178A5056}"/>
                </a:ext>
              </a:extLst>
            </p:cNvPr>
            <p:cNvGrpSpPr/>
            <p:nvPr userDrawn="1"/>
          </p:nvGrpSpPr>
          <p:grpSpPr>
            <a:xfrm>
              <a:off x="7352748" y="4520926"/>
              <a:ext cx="492041" cy="140999"/>
              <a:chOff x="7352748" y="4520926"/>
              <a:chExt cx="492041" cy="140999"/>
            </a:xfrm>
          </p:grpSpPr>
          <p:sp>
            <p:nvSpPr>
              <p:cNvPr id="37" name="Freeform 91">
                <a:extLst>
                  <a:ext uri="{FF2B5EF4-FFF2-40B4-BE49-F238E27FC236}">
                    <a16:creationId xmlns:a16="http://schemas.microsoft.com/office/drawing/2014/main" id="{7B6AD75A-FD16-1E47-AC2E-89D142A8A6CA}"/>
                  </a:ext>
                </a:extLst>
              </p:cNvPr>
              <p:cNvSpPr>
                <a:spLocks noEditPoints="1"/>
              </p:cNvSpPr>
              <p:nvPr/>
            </p:nvSpPr>
            <p:spPr bwMode="auto">
              <a:xfrm>
                <a:off x="7352748" y="4520926"/>
                <a:ext cx="86416" cy="140999"/>
              </a:xfrm>
              <a:custGeom>
                <a:avLst/>
                <a:gdLst>
                  <a:gd name="T0" fmla="*/ 0 w 217"/>
                  <a:gd name="T1" fmla="*/ 0 h 342"/>
                  <a:gd name="T2" fmla="*/ 0 w 217"/>
                  <a:gd name="T3" fmla="*/ 0 h 342"/>
                  <a:gd name="T4" fmla="*/ 0 w 217"/>
                  <a:gd name="T5" fmla="*/ 0 h 342"/>
                  <a:gd name="T6" fmla="*/ 0 w 217"/>
                  <a:gd name="T7" fmla="*/ 0 h 342"/>
                  <a:gd name="T8" fmla="*/ 0 w 217"/>
                  <a:gd name="T9" fmla="*/ 0 h 342"/>
                  <a:gd name="T10" fmla="*/ 0 w 217"/>
                  <a:gd name="T11" fmla="*/ 0 h 342"/>
                  <a:gd name="T12" fmla="*/ 0 w 217"/>
                  <a:gd name="T13" fmla="*/ 0 h 342"/>
                  <a:gd name="T14" fmla="*/ 0 w 217"/>
                  <a:gd name="T15" fmla="*/ 0 h 342"/>
                  <a:gd name="T16" fmla="*/ 0 w 217"/>
                  <a:gd name="T17" fmla="*/ 0 h 342"/>
                  <a:gd name="T18" fmla="*/ 0 w 217"/>
                  <a:gd name="T19" fmla="*/ 0 h 342"/>
                  <a:gd name="T20" fmla="*/ 0 w 217"/>
                  <a:gd name="T21" fmla="*/ 0 h 342"/>
                  <a:gd name="T22" fmla="*/ 0 w 217"/>
                  <a:gd name="T23" fmla="*/ 0 h 342"/>
                  <a:gd name="T24" fmla="*/ 0 w 217"/>
                  <a:gd name="T25" fmla="*/ 0 h 342"/>
                  <a:gd name="T26" fmla="*/ 0 w 217"/>
                  <a:gd name="T27" fmla="*/ 0 h 342"/>
                  <a:gd name="T28" fmla="*/ 0 w 217"/>
                  <a:gd name="T29" fmla="*/ 0 h 3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7" h="342">
                    <a:moveTo>
                      <a:pt x="109" y="0"/>
                    </a:moveTo>
                    <a:cubicBezTo>
                      <a:pt x="35" y="1"/>
                      <a:pt x="0" y="52"/>
                      <a:pt x="0" y="96"/>
                    </a:cubicBezTo>
                    <a:lnTo>
                      <a:pt x="0" y="245"/>
                    </a:lnTo>
                    <a:cubicBezTo>
                      <a:pt x="0" y="290"/>
                      <a:pt x="35" y="341"/>
                      <a:pt x="109" y="342"/>
                    </a:cubicBezTo>
                    <a:cubicBezTo>
                      <a:pt x="183" y="341"/>
                      <a:pt x="217" y="290"/>
                      <a:pt x="217" y="245"/>
                    </a:cubicBezTo>
                    <a:lnTo>
                      <a:pt x="217" y="96"/>
                    </a:lnTo>
                    <a:cubicBezTo>
                      <a:pt x="217" y="52"/>
                      <a:pt x="183" y="1"/>
                      <a:pt x="109" y="0"/>
                    </a:cubicBezTo>
                    <a:close/>
                    <a:moveTo>
                      <a:pt x="150" y="240"/>
                    </a:moveTo>
                    <a:lnTo>
                      <a:pt x="150" y="240"/>
                    </a:lnTo>
                    <a:cubicBezTo>
                      <a:pt x="150" y="266"/>
                      <a:pt x="124" y="274"/>
                      <a:pt x="109" y="274"/>
                    </a:cubicBezTo>
                    <a:cubicBezTo>
                      <a:pt x="93" y="274"/>
                      <a:pt x="67" y="266"/>
                      <a:pt x="67" y="240"/>
                    </a:cubicBezTo>
                    <a:lnTo>
                      <a:pt x="67" y="102"/>
                    </a:lnTo>
                    <a:cubicBezTo>
                      <a:pt x="67" y="76"/>
                      <a:pt x="93" y="68"/>
                      <a:pt x="109" y="68"/>
                    </a:cubicBezTo>
                    <a:cubicBezTo>
                      <a:pt x="124" y="68"/>
                      <a:pt x="150" y="76"/>
                      <a:pt x="150" y="102"/>
                    </a:cubicBezTo>
                    <a:lnTo>
                      <a:pt x="150" y="2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93">
                <a:extLst>
                  <a:ext uri="{FF2B5EF4-FFF2-40B4-BE49-F238E27FC236}">
                    <a16:creationId xmlns:a16="http://schemas.microsoft.com/office/drawing/2014/main" id="{4482C379-E4D6-2D48-B5BD-11EF10835356}"/>
                  </a:ext>
                </a:extLst>
              </p:cNvPr>
              <p:cNvSpPr>
                <a:spLocks noEditPoints="1"/>
              </p:cNvSpPr>
              <p:nvPr/>
            </p:nvSpPr>
            <p:spPr bwMode="auto">
              <a:xfrm>
                <a:off x="7629631" y="4524451"/>
                <a:ext cx="100525" cy="133949"/>
              </a:xfrm>
              <a:custGeom>
                <a:avLst/>
                <a:gdLst>
                  <a:gd name="T0" fmla="*/ 0 w 251"/>
                  <a:gd name="T1" fmla="*/ 0 h 330"/>
                  <a:gd name="T2" fmla="*/ 0 w 251"/>
                  <a:gd name="T3" fmla="*/ 0 h 330"/>
                  <a:gd name="T4" fmla="*/ 0 w 251"/>
                  <a:gd name="T5" fmla="*/ 0 h 330"/>
                  <a:gd name="T6" fmla="*/ 0 w 251"/>
                  <a:gd name="T7" fmla="*/ 0 h 330"/>
                  <a:gd name="T8" fmla="*/ 0 w 251"/>
                  <a:gd name="T9" fmla="*/ 0 h 330"/>
                  <a:gd name="T10" fmla="*/ 0 w 251"/>
                  <a:gd name="T11" fmla="*/ 0 h 330"/>
                  <a:gd name="T12" fmla="*/ 0 w 251"/>
                  <a:gd name="T13" fmla="*/ 0 h 330"/>
                  <a:gd name="T14" fmla="*/ 0 w 251"/>
                  <a:gd name="T15" fmla="*/ 0 h 330"/>
                  <a:gd name="T16" fmla="*/ 0 w 251"/>
                  <a:gd name="T17" fmla="*/ 0 h 330"/>
                  <a:gd name="T18" fmla="*/ 0 w 251"/>
                  <a:gd name="T19" fmla="*/ 0 h 330"/>
                  <a:gd name="T20" fmla="*/ 0 w 251"/>
                  <a:gd name="T21" fmla="*/ 0 h 330"/>
                  <a:gd name="T22" fmla="*/ 0 w 251"/>
                  <a:gd name="T23" fmla="*/ 0 h 330"/>
                  <a:gd name="T24" fmla="*/ 0 w 251"/>
                  <a:gd name="T25" fmla="*/ 0 h 330"/>
                  <a:gd name="T26" fmla="*/ 0 w 251"/>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1" h="330">
                    <a:moveTo>
                      <a:pt x="86" y="0"/>
                    </a:moveTo>
                    <a:lnTo>
                      <a:pt x="0" y="330"/>
                    </a:lnTo>
                    <a:lnTo>
                      <a:pt x="67" y="330"/>
                    </a:lnTo>
                    <a:lnTo>
                      <a:pt x="82" y="271"/>
                    </a:lnTo>
                    <a:lnTo>
                      <a:pt x="169" y="271"/>
                    </a:lnTo>
                    <a:lnTo>
                      <a:pt x="184" y="330"/>
                    </a:lnTo>
                    <a:lnTo>
                      <a:pt x="251" y="330"/>
                    </a:lnTo>
                    <a:lnTo>
                      <a:pt x="164" y="0"/>
                    </a:lnTo>
                    <a:lnTo>
                      <a:pt x="86" y="0"/>
                    </a:lnTo>
                    <a:close/>
                    <a:moveTo>
                      <a:pt x="99" y="207"/>
                    </a:moveTo>
                    <a:lnTo>
                      <a:pt x="99" y="207"/>
                    </a:lnTo>
                    <a:lnTo>
                      <a:pt x="126" y="103"/>
                    </a:lnTo>
                    <a:lnTo>
                      <a:pt x="153" y="207"/>
                    </a:lnTo>
                    <a:lnTo>
                      <a:pt x="99" y="2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94">
                <a:extLst>
                  <a:ext uri="{FF2B5EF4-FFF2-40B4-BE49-F238E27FC236}">
                    <a16:creationId xmlns:a16="http://schemas.microsoft.com/office/drawing/2014/main" id="{86E9930F-800D-A040-8765-5FF6BB157D4D}"/>
                  </a:ext>
                </a:extLst>
              </p:cNvPr>
              <p:cNvSpPr>
                <a:spLocks/>
              </p:cNvSpPr>
              <p:nvPr/>
            </p:nvSpPr>
            <p:spPr bwMode="auto">
              <a:xfrm>
                <a:off x="7446218" y="4524451"/>
                <a:ext cx="100525" cy="133949"/>
              </a:xfrm>
              <a:custGeom>
                <a:avLst/>
                <a:gdLst>
                  <a:gd name="T0" fmla="*/ 0 w 249"/>
                  <a:gd name="T1" fmla="*/ 0 h 330"/>
                  <a:gd name="T2" fmla="*/ 0 w 249"/>
                  <a:gd name="T3" fmla="*/ 0 h 330"/>
                  <a:gd name="T4" fmla="*/ 0 w 249"/>
                  <a:gd name="T5" fmla="*/ 0 h 330"/>
                  <a:gd name="T6" fmla="*/ 0 w 249"/>
                  <a:gd name="T7" fmla="*/ 0 h 330"/>
                  <a:gd name="T8" fmla="*/ 0 w 249"/>
                  <a:gd name="T9" fmla="*/ 0 h 330"/>
                  <a:gd name="T10" fmla="*/ 0 w 249"/>
                  <a:gd name="T11" fmla="*/ 0 h 330"/>
                  <a:gd name="T12" fmla="*/ 0 w 249"/>
                  <a:gd name="T13" fmla="*/ 0 h 330"/>
                  <a:gd name="T14" fmla="*/ 0 w 249"/>
                  <a:gd name="T15" fmla="*/ 0 h 330"/>
                  <a:gd name="T16" fmla="*/ 0 w 249"/>
                  <a:gd name="T17" fmla="*/ 0 h 330"/>
                  <a:gd name="T18" fmla="*/ 0 w 249"/>
                  <a:gd name="T19" fmla="*/ 0 h 330"/>
                  <a:gd name="T20" fmla="*/ 0 w 249"/>
                  <a:gd name="T21" fmla="*/ 0 h 330"/>
                  <a:gd name="T22" fmla="*/ 0 w 249"/>
                  <a:gd name="T23" fmla="*/ 0 h 330"/>
                  <a:gd name="T24" fmla="*/ 0 w 249"/>
                  <a:gd name="T25" fmla="*/ 0 h 3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49" h="330">
                    <a:moveTo>
                      <a:pt x="248" y="0"/>
                    </a:moveTo>
                    <a:lnTo>
                      <a:pt x="171" y="0"/>
                    </a:lnTo>
                    <a:lnTo>
                      <a:pt x="125" y="96"/>
                    </a:lnTo>
                    <a:lnTo>
                      <a:pt x="78" y="0"/>
                    </a:lnTo>
                    <a:lnTo>
                      <a:pt x="1" y="0"/>
                    </a:lnTo>
                    <a:lnTo>
                      <a:pt x="86" y="165"/>
                    </a:lnTo>
                    <a:lnTo>
                      <a:pt x="0" y="330"/>
                    </a:lnTo>
                    <a:lnTo>
                      <a:pt x="78" y="330"/>
                    </a:lnTo>
                    <a:lnTo>
                      <a:pt x="125" y="234"/>
                    </a:lnTo>
                    <a:lnTo>
                      <a:pt x="171" y="330"/>
                    </a:lnTo>
                    <a:lnTo>
                      <a:pt x="249" y="330"/>
                    </a:lnTo>
                    <a:lnTo>
                      <a:pt x="163" y="165"/>
                    </a:lnTo>
                    <a:lnTo>
                      <a:pt x="2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95">
                <a:extLst>
                  <a:ext uri="{FF2B5EF4-FFF2-40B4-BE49-F238E27FC236}">
                    <a16:creationId xmlns:a16="http://schemas.microsoft.com/office/drawing/2014/main" id="{F3321455-EE8E-124F-9C09-28E7D90FFE9C}"/>
                  </a:ext>
                </a:extLst>
              </p:cNvPr>
              <p:cNvSpPr>
                <a:spLocks/>
              </p:cNvSpPr>
              <p:nvPr/>
            </p:nvSpPr>
            <p:spPr bwMode="auto">
              <a:xfrm>
                <a:off x="7740737" y="4524451"/>
                <a:ext cx="104052" cy="133949"/>
              </a:xfrm>
              <a:custGeom>
                <a:avLst/>
                <a:gdLst>
                  <a:gd name="T0" fmla="*/ 0 w 257"/>
                  <a:gd name="T1" fmla="*/ 0 h 330"/>
                  <a:gd name="T2" fmla="*/ 0 w 257"/>
                  <a:gd name="T3" fmla="*/ 0 h 330"/>
                  <a:gd name="T4" fmla="*/ 0 w 257"/>
                  <a:gd name="T5" fmla="*/ 0 h 330"/>
                  <a:gd name="T6" fmla="*/ 0 w 257"/>
                  <a:gd name="T7" fmla="*/ 0 h 330"/>
                  <a:gd name="T8" fmla="*/ 0 w 257"/>
                  <a:gd name="T9" fmla="*/ 0 h 330"/>
                  <a:gd name="T10" fmla="*/ 0 w 257"/>
                  <a:gd name="T11" fmla="*/ 0 h 330"/>
                  <a:gd name="T12" fmla="*/ 0 w 257"/>
                  <a:gd name="T13" fmla="*/ 0 h 330"/>
                  <a:gd name="T14" fmla="*/ 0 w 257"/>
                  <a:gd name="T15" fmla="*/ 0 h 330"/>
                  <a:gd name="T16" fmla="*/ 0 w 257"/>
                  <a:gd name="T17" fmla="*/ 0 h 330"/>
                  <a:gd name="T18" fmla="*/ 0 w 257"/>
                  <a:gd name="T19" fmla="*/ 0 h 330"/>
                  <a:gd name="T20" fmla="*/ 0 w 257"/>
                  <a:gd name="T21" fmla="*/ 0 h 330"/>
                  <a:gd name="T22" fmla="*/ 0 w 257"/>
                  <a:gd name="T23" fmla="*/ 0 h 330"/>
                  <a:gd name="T24" fmla="*/ 0 w 257"/>
                  <a:gd name="T25" fmla="*/ 0 h 330"/>
                  <a:gd name="T26" fmla="*/ 0 w 257"/>
                  <a:gd name="T27" fmla="*/ 0 h 3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7" h="330">
                    <a:moveTo>
                      <a:pt x="128" y="127"/>
                    </a:moveTo>
                    <a:lnTo>
                      <a:pt x="69" y="0"/>
                    </a:lnTo>
                    <a:lnTo>
                      <a:pt x="0" y="0"/>
                    </a:lnTo>
                    <a:lnTo>
                      <a:pt x="0" y="330"/>
                    </a:lnTo>
                    <a:lnTo>
                      <a:pt x="66" y="330"/>
                    </a:lnTo>
                    <a:lnTo>
                      <a:pt x="66" y="142"/>
                    </a:lnTo>
                    <a:lnTo>
                      <a:pt x="108" y="230"/>
                    </a:lnTo>
                    <a:lnTo>
                      <a:pt x="149" y="230"/>
                    </a:lnTo>
                    <a:lnTo>
                      <a:pt x="191" y="143"/>
                    </a:lnTo>
                    <a:lnTo>
                      <a:pt x="191" y="330"/>
                    </a:lnTo>
                    <a:lnTo>
                      <a:pt x="257" y="330"/>
                    </a:lnTo>
                    <a:lnTo>
                      <a:pt x="257" y="0"/>
                    </a:lnTo>
                    <a:lnTo>
                      <a:pt x="187" y="0"/>
                    </a:lnTo>
                    <a:lnTo>
                      <a:pt x="128"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Tree>
    <p:extLst>
      <p:ext uri="{BB962C8B-B14F-4D97-AF65-F5344CB8AC3E}">
        <p14:creationId xmlns:p14="http://schemas.microsoft.com/office/powerpoint/2010/main" val="81501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White BG">
    <p:spTree>
      <p:nvGrpSpPr>
        <p:cNvPr id="1" name=""/>
        <p:cNvGrpSpPr/>
        <p:nvPr/>
      </p:nvGrpSpPr>
      <p:grpSpPr>
        <a:xfrm>
          <a:off x="0" y="0"/>
          <a:ext cx="0" cy="0"/>
          <a:chOff x="0" y="0"/>
          <a:chExt cx="0" cy="0"/>
        </a:xfrm>
      </p:grpSpPr>
      <p:sp>
        <p:nvSpPr>
          <p:cNvPr id="24" name="Title 23"/>
          <p:cNvSpPr>
            <a:spLocks noGrp="1"/>
          </p:cNvSpPr>
          <p:nvPr>
            <p:ph type="title" hasCustomPrompt="1"/>
          </p:nvPr>
        </p:nvSpPr>
        <p:spPr>
          <a:xfrm>
            <a:off x="611188" y="1840461"/>
            <a:ext cx="7989887" cy="706311"/>
          </a:xfrm>
        </p:spPr>
        <p:txBody>
          <a:bodyPr wrap="square"/>
          <a:lstStyle>
            <a:lvl1pPr algn="ctr">
              <a:defRPr>
                <a:solidFill>
                  <a:schemeClr val="tx1"/>
                </a:solidFill>
              </a:defRPr>
            </a:lvl1pPr>
          </a:lstStyle>
          <a:p>
            <a:r>
              <a:rPr lang="en-GB" dirty="0"/>
              <a:t>Divider title</a:t>
            </a:r>
            <a:endParaRPr lang="en-US" dirty="0"/>
          </a:p>
        </p:txBody>
      </p:sp>
      <p:sp>
        <p:nvSpPr>
          <p:cNvPr id="28" name="Text Placeholder 27"/>
          <p:cNvSpPr>
            <a:spLocks noGrp="1"/>
          </p:cNvSpPr>
          <p:nvPr>
            <p:ph type="body" sz="quarter" idx="16" hasCustomPrompt="1"/>
          </p:nvPr>
        </p:nvSpPr>
        <p:spPr>
          <a:xfrm>
            <a:off x="611188" y="2388458"/>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Support information</a:t>
            </a:r>
          </a:p>
        </p:txBody>
      </p:sp>
    </p:spTree>
    <p:extLst>
      <p:ext uri="{BB962C8B-B14F-4D97-AF65-F5344CB8AC3E}">
        <p14:creationId xmlns:p14="http://schemas.microsoft.com/office/powerpoint/2010/main" val="296384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roduction_Green BG">
    <p:bg>
      <p:bgPr>
        <a:solidFill>
          <a:srgbClr val="61A534"/>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E04BEBA-0267-6D48-9FE2-EF3E33C9CBF8}"/>
              </a:ext>
            </a:extLst>
          </p:cNvPr>
          <p:cNvCxnSpPr/>
          <p:nvPr userDrawn="1"/>
        </p:nvCxnSpPr>
        <p:spPr>
          <a:xfrm>
            <a:off x="4349750" y="561975"/>
            <a:ext cx="434975"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611188" y="512763"/>
            <a:ext cx="7989887" cy="706311"/>
          </a:xfrm>
        </p:spPr>
        <p:txBody>
          <a:bodyPr wrap="square"/>
          <a:lstStyle>
            <a:lvl1pPr algn="ctr">
              <a:defRPr>
                <a:solidFill>
                  <a:schemeClr val="bg1"/>
                </a:solidFill>
              </a:defRPr>
            </a:lvl1pPr>
          </a:lstStyle>
          <a:p>
            <a:r>
              <a:rPr lang="en-GB" dirty="0"/>
              <a:t>Introduction title</a:t>
            </a:r>
            <a:endParaRPr lang="en-US" dirty="0"/>
          </a:p>
        </p:txBody>
      </p:sp>
      <p:sp>
        <p:nvSpPr>
          <p:cNvPr id="26" name="Text Placeholder 25"/>
          <p:cNvSpPr>
            <a:spLocks noGrp="1"/>
          </p:cNvSpPr>
          <p:nvPr>
            <p:ph type="body" sz="quarter" idx="15"/>
          </p:nvPr>
        </p:nvSpPr>
        <p:spPr>
          <a:xfrm>
            <a:off x="611188" y="2427734"/>
            <a:ext cx="7989887" cy="276999"/>
          </a:xfrm>
        </p:spPr>
        <p:txBody>
          <a:bodyPr>
            <a:spAutoFit/>
          </a:bodyPr>
          <a:lstStyle>
            <a:lvl1pPr marL="0" indent="0" algn="ctr">
              <a:buNone/>
              <a:defRPr sz="1200" b="0" baseline="0">
                <a:solidFill>
                  <a:schemeClr val="bg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bg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31" name="Text Placeholder 30"/>
          <p:cNvSpPr>
            <a:spLocks noGrp="1"/>
          </p:cNvSpPr>
          <p:nvPr>
            <p:ph type="body" sz="quarter" idx="17"/>
          </p:nvPr>
        </p:nvSpPr>
        <p:spPr>
          <a:xfrm>
            <a:off x="611187" y="2017324"/>
            <a:ext cx="7989887" cy="402775"/>
          </a:xfrm>
        </p:spPr>
        <p:txBody>
          <a:bodyPr tIns="108000" bIns="108000" anchor="b">
            <a:spAutoFit/>
          </a:bodyPr>
          <a:lstStyle>
            <a:lvl1pPr marL="0" indent="0" algn="ctr">
              <a:buNone/>
              <a:defRPr sz="1200" b="1">
                <a:solidFill>
                  <a:schemeClr val="bg1"/>
                </a:solidFill>
              </a:defRPr>
            </a:lvl1pPr>
          </a:lstStyle>
          <a:p>
            <a:pPr lvl="0"/>
            <a:r>
              <a:rPr lang="en-GB"/>
              <a:t>Click to edit Master text styles</a:t>
            </a:r>
          </a:p>
        </p:txBody>
      </p:sp>
    </p:spTree>
    <p:extLst>
      <p:ext uri="{BB962C8B-B14F-4D97-AF65-F5344CB8AC3E}">
        <p14:creationId xmlns:p14="http://schemas.microsoft.com/office/powerpoint/2010/main" val="58901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roduction_White BG">
    <p:spTree>
      <p:nvGrpSpPr>
        <p:cNvPr id="1" name=""/>
        <p:cNvGrpSpPr/>
        <p:nvPr/>
      </p:nvGrpSpPr>
      <p:grpSpPr>
        <a:xfrm>
          <a:off x="0" y="0"/>
          <a:ext cx="0" cy="0"/>
          <a:chOff x="0" y="0"/>
          <a:chExt cx="0" cy="0"/>
        </a:xfrm>
      </p:grpSpPr>
      <p:sp>
        <p:nvSpPr>
          <p:cNvPr id="24" name="Title 23"/>
          <p:cNvSpPr>
            <a:spLocks noGrp="1"/>
          </p:cNvSpPr>
          <p:nvPr>
            <p:ph type="title" hasCustomPrompt="1"/>
          </p:nvPr>
        </p:nvSpPr>
        <p:spPr>
          <a:xfrm>
            <a:off x="611188" y="512763"/>
            <a:ext cx="7989887" cy="706311"/>
          </a:xfrm>
        </p:spPr>
        <p:txBody>
          <a:bodyPr wrap="square"/>
          <a:lstStyle>
            <a:lvl1pPr algn="ctr">
              <a:defRPr>
                <a:solidFill>
                  <a:schemeClr val="tx1"/>
                </a:solidFill>
              </a:defRPr>
            </a:lvl1pPr>
          </a:lstStyle>
          <a:p>
            <a:r>
              <a:rPr lang="en-GB" dirty="0"/>
              <a:t>Introduction title</a:t>
            </a:r>
            <a:endParaRPr lang="en-US" dirty="0"/>
          </a:p>
        </p:txBody>
      </p:sp>
      <p:sp>
        <p:nvSpPr>
          <p:cNvPr id="26" name="Text Placeholder 25"/>
          <p:cNvSpPr>
            <a:spLocks noGrp="1"/>
          </p:cNvSpPr>
          <p:nvPr>
            <p:ph type="body" sz="quarter" idx="15"/>
          </p:nvPr>
        </p:nvSpPr>
        <p:spPr>
          <a:xfrm>
            <a:off x="611188" y="2427734"/>
            <a:ext cx="7989887" cy="276999"/>
          </a:xfrm>
        </p:spPr>
        <p:txBody>
          <a:bodyPr>
            <a:spAutoFit/>
          </a:bodyPr>
          <a:lstStyle>
            <a:lvl1pPr marL="0" indent="0" algn="ctr">
              <a:buNone/>
              <a:defRPr sz="1200" b="0" baseline="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28" name="Text Placeholder 27"/>
          <p:cNvSpPr>
            <a:spLocks noGrp="1"/>
          </p:cNvSpPr>
          <p:nvPr>
            <p:ph type="body" sz="quarter" idx="16"/>
          </p:nvPr>
        </p:nvSpPr>
        <p:spPr>
          <a:xfrm>
            <a:off x="611188" y="1060760"/>
            <a:ext cx="7989887" cy="433553"/>
          </a:xfrm>
        </p:spPr>
        <p:txBody>
          <a:bodyPr tIns="108000" bIns="108000">
            <a:spAutoFit/>
          </a:bodyPr>
          <a:lstStyle>
            <a:lvl1pPr marL="0" indent="0" algn="ctr">
              <a:buNone/>
              <a:defRPr sz="1400">
                <a:solidFill>
                  <a:schemeClr val="tx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611187" y="2017324"/>
            <a:ext cx="7989887" cy="402775"/>
          </a:xfrm>
        </p:spPr>
        <p:txBody>
          <a:bodyPr tIns="108000" bIns="108000" anchor="b">
            <a:spAutoFit/>
          </a:bodyPr>
          <a:lstStyle>
            <a:lvl1pPr marL="0" indent="0" algn="ctr">
              <a:buNone/>
              <a:defRPr sz="1200" b="1">
                <a:solidFill>
                  <a:schemeClr val="tx1"/>
                </a:solidFill>
              </a:defRPr>
            </a:lvl1pPr>
          </a:lstStyle>
          <a:p>
            <a:pPr lvl="0"/>
            <a:r>
              <a:rPr lang="en-GB"/>
              <a:t>Click to edit Master text styles</a:t>
            </a:r>
          </a:p>
        </p:txBody>
      </p:sp>
    </p:spTree>
    <p:extLst>
      <p:ext uri="{BB962C8B-B14F-4D97-AF65-F5344CB8AC3E}">
        <p14:creationId xmlns:p14="http://schemas.microsoft.com/office/powerpoint/2010/main" val="213484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_Green BG">
    <p:bg>
      <p:bgPr>
        <a:solidFill>
          <a:schemeClr val="accent1"/>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B71EAE10-46DB-3A4D-A796-9945E81AF395}"/>
              </a:ext>
            </a:extLst>
          </p:cNvPr>
          <p:cNvCxnSpPr/>
          <p:nvPr userDrawn="1"/>
        </p:nvCxnSpPr>
        <p:spPr>
          <a:xfrm>
            <a:off x="622300" y="561975"/>
            <a:ext cx="434975"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hasCustomPrompt="1"/>
          </p:nvPr>
        </p:nvSpPr>
        <p:spPr>
          <a:xfrm>
            <a:off x="495737" y="512763"/>
            <a:ext cx="5042914" cy="706311"/>
          </a:xfrm>
        </p:spPr>
        <p:txBody>
          <a:bodyPr/>
          <a:lstStyle>
            <a:lvl1pPr>
              <a:defRPr>
                <a:solidFill>
                  <a:schemeClr val="bg1"/>
                </a:solidFill>
              </a:defRPr>
            </a:lvl1pPr>
          </a:lstStyle>
          <a:p>
            <a:r>
              <a:rPr lang="en-GB" dirty="0"/>
              <a:t>Slide title</a:t>
            </a:r>
            <a:endParaRPr lang="en-US" dirty="0"/>
          </a:p>
        </p:txBody>
      </p:sp>
      <p:sp>
        <p:nvSpPr>
          <p:cNvPr id="26" name="Text Placeholder 25"/>
          <p:cNvSpPr>
            <a:spLocks noGrp="1"/>
          </p:cNvSpPr>
          <p:nvPr>
            <p:ph type="body" sz="quarter" idx="15"/>
          </p:nvPr>
        </p:nvSpPr>
        <p:spPr>
          <a:xfrm>
            <a:off x="518745" y="2427734"/>
            <a:ext cx="4990716" cy="276999"/>
          </a:xfrm>
        </p:spPr>
        <p:txBody>
          <a:bodyPr>
            <a:spAutoFit/>
          </a:bodyPr>
          <a:lstStyle>
            <a:lvl1pPr marL="0" indent="0">
              <a:buNone/>
              <a:defRPr sz="1200" b="0" baseline="0">
                <a:solidFill>
                  <a:srgbClr val="FFFFFF"/>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dirty="0"/>
              <a:t>Click to edit Master text styles</a:t>
            </a:r>
          </a:p>
        </p:txBody>
      </p:sp>
      <p:sp>
        <p:nvSpPr>
          <p:cNvPr id="28" name="Text Placeholder 27"/>
          <p:cNvSpPr>
            <a:spLocks noGrp="1"/>
          </p:cNvSpPr>
          <p:nvPr>
            <p:ph type="body" sz="quarter" idx="16"/>
          </p:nvPr>
        </p:nvSpPr>
        <p:spPr>
          <a:xfrm>
            <a:off x="518745" y="1060760"/>
            <a:ext cx="5003353" cy="433553"/>
          </a:xfrm>
        </p:spPr>
        <p:txBody>
          <a:bodyPr tIns="108000" bIns="108000">
            <a:spAutoFit/>
          </a:bodyPr>
          <a:lstStyle>
            <a:lvl1pPr marL="0" indent="0">
              <a:buNone/>
              <a:defRPr sz="1400">
                <a:solidFill>
                  <a:schemeClr val="bg1"/>
                </a:solidFill>
              </a:defRPr>
            </a:lvl1pPr>
            <a:lvl2pPr marL="234000" indent="0">
              <a:buNone/>
              <a:defRPr/>
            </a:lvl2pPr>
            <a:lvl3pPr marL="432000" indent="0">
              <a:buNone/>
              <a:defRPr/>
            </a:lvl3pPr>
            <a:lvl4pPr marL="612000" indent="0">
              <a:buNone/>
              <a:defRPr/>
            </a:lvl4pPr>
            <a:lvl5pPr marL="756000" indent="0">
              <a:buNone/>
              <a:defRPr/>
            </a:lvl5pPr>
          </a:lstStyle>
          <a:p>
            <a:pPr lvl="0"/>
            <a:r>
              <a:rPr lang="en-GB"/>
              <a:t>Click to edit Master text styles</a:t>
            </a:r>
          </a:p>
        </p:txBody>
      </p:sp>
      <p:sp>
        <p:nvSpPr>
          <p:cNvPr id="31" name="Text Placeholder 30"/>
          <p:cNvSpPr>
            <a:spLocks noGrp="1"/>
          </p:cNvSpPr>
          <p:nvPr>
            <p:ph type="body" sz="quarter" idx="17"/>
          </p:nvPr>
        </p:nvSpPr>
        <p:spPr>
          <a:xfrm>
            <a:off x="518745" y="2017324"/>
            <a:ext cx="4978080" cy="402775"/>
          </a:xfrm>
        </p:spPr>
        <p:txBody>
          <a:bodyPr tIns="108000" bIns="108000" anchor="b">
            <a:spAutoFit/>
          </a:bodyPr>
          <a:lstStyle>
            <a:lvl1pPr marL="0" indent="0">
              <a:buNone/>
              <a:defRPr sz="1200" b="1">
                <a:solidFill>
                  <a:srgbClr val="FFFFFF"/>
                </a:solidFill>
              </a:defRPr>
            </a:lvl1pPr>
          </a:lstStyle>
          <a:p>
            <a:pPr lvl="0"/>
            <a:r>
              <a:rPr lang="en-GB"/>
              <a:t>Click to edit Master text styles</a:t>
            </a:r>
          </a:p>
        </p:txBody>
      </p:sp>
      <p:sp>
        <p:nvSpPr>
          <p:cNvPr id="7" name="Slide Number Placeholder 5">
            <a:extLst>
              <a:ext uri="{FF2B5EF4-FFF2-40B4-BE49-F238E27FC236}">
                <a16:creationId xmlns:a16="http://schemas.microsoft.com/office/drawing/2014/main" id="{96B5B85A-94BA-F84C-A465-606946EBB59B}"/>
              </a:ext>
            </a:extLst>
          </p:cNvPr>
          <p:cNvSpPr>
            <a:spLocks noGrp="1"/>
          </p:cNvSpPr>
          <p:nvPr>
            <p:ph type="sldNum" sz="quarter" idx="18"/>
          </p:nvPr>
        </p:nvSpPr>
        <p:spPr>
          <a:xfrm>
            <a:off x="8532813" y="4797933"/>
            <a:ext cx="363598" cy="345567"/>
          </a:xfrm>
          <a:prstGeom prst="rect">
            <a:avLst/>
          </a:prstGeom>
        </p:spPr>
        <p:txBody>
          <a:bodyPr/>
          <a:lstStyle>
            <a:lvl1pPr>
              <a:defRPr>
                <a:solidFill>
                  <a:srgbClr val="FFFFFF"/>
                </a:solidFill>
              </a:defRPr>
            </a:lvl1pPr>
          </a:lstStyle>
          <a:p>
            <a:fld id="{2F6ED8B9-F590-B740-AAAE-4CE31CB50AF1}" type="slidenum">
              <a:rPr lang="en-US"/>
              <a:pPr/>
              <a:t>‹#›</a:t>
            </a:fld>
            <a:endParaRPr lang="en-US"/>
          </a:p>
        </p:txBody>
      </p:sp>
    </p:spTree>
    <p:extLst>
      <p:ext uri="{BB962C8B-B14F-4D97-AF65-F5344CB8AC3E}">
        <p14:creationId xmlns:p14="http://schemas.microsoft.com/office/powerpoint/2010/main" val="163592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Title Placeholder 1"/>
          <p:cNvSpPr>
            <a:spLocks noGrp="1"/>
          </p:cNvSpPr>
          <p:nvPr>
            <p:ph type="title"/>
          </p:nvPr>
        </p:nvSpPr>
        <p:spPr bwMode="auto">
          <a:xfrm>
            <a:off x="495300" y="512763"/>
            <a:ext cx="1757363"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108000" tIns="180000" rIns="108000" bIns="108000" numCol="1" anchor="t" anchorCtr="0" compatLnSpc="1">
            <a:prstTxWarp prst="textNoShape">
              <a:avLst/>
            </a:prstTxWarp>
            <a:spAutoFit/>
          </a:bodyPr>
          <a:lstStyle/>
          <a:p>
            <a:pPr lvl="0"/>
            <a:r>
              <a:rPr lang="en-GB" dirty="0"/>
              <a:t>Slide title</a:t>
            </a:r>
            <a:endParaRPr lang="en-US" dirty="0"/>
          </a:p>
        </p:txBody>
      </p:sp>
      <p:sp>
        <p:nvSpPr>
          <p:cNvPr id="1029" name="Text Placeholder 2"/>
          <p:cNvSpPr>
            <a:spLocks noGrp="1"/>
          </p:cNvSpPr>
          <p:nvPr>
            <p:ph type="body" idx="1"/>
          </p:nvPr>
        </p:nvSpPr>
        <p:spPr bwMode="auto">
          <a:xfrm>
            <a:off x="501650" y="1698625"/>
            <a:ext cx="8087714" cy="292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70" r:id="rId5"/>
    <p:sldLayoutId id="2147484971" r:id="rId6"/>
    <p:sldLayoutId id="2147484968" r:id="rId7"/>
    <p:sldLayoutId id="2147484969" r:id="rId8"/>
    <p:sldLayoutId id="2147484972" r:id="rId9"/>
    <p:sldLayoutId id="2147485005" r:id="rId10"/>
    <p:sldLayoutId id="2147484973" r:id="rId11"/>
    <p:sldLayoutId id="2147484974" r:id="rId12"/>
    <p:sldLayoutId id="2147484975" r:id="rId13"/>
    <p:sldLayoutId id="2147484976" r:id="rId14"/>
    <p:sldLayoutId id="2147484977" r:id="rId15"/>
    <p:sldLayoutId id="2147484978" r:id="rId16"/>
    <p:sldLayoutId id="2147484979" r:id="rId17"/>
    <p:sldLayoutId id="2147484980" r:id="rId18"/>
    <p:sldLayoutId id="2147484982" r:id="rId19"/>
    <p:sldLayoutId id="2147484990" r:id="rId20"/>
    <p:sldLayoutId id="2147484991" r:id="rId21"/>
    <p:sldLayoutId id="2147484992" r:id="rId22"/>
    <p:sldLayoutId id="2147484993" r:id="rId23"/>
    <p:sldLayoutId id="2147484981" r:id="rId24"/>
    <p:sldLayoutId id="2147484996" r:id="rId25"/>
    <p:sldLayoutId id="2147484997" r:id="rId26"/>
    <p:sldLayoutId id="2147484998" r:id="rId27"/>
    <p:sldLayoutId id="2147484999" r:id="rId28"/>
    <p:sldLayoutId id="2147485000" r:id="rId29"/>
    <p:sldLayoutId id="2147485001" r:id="rId30"/>
    <p:sldLayoutId id="2147485002" r:id="rId31"/>
    <p:sldLayoutId id="2147485003" r:id="rId32"/>
    <p:sldLayoutId id="2147484983" r:id="rId33"/>
    <p:sldLayoutId id="2147484984" r:id="rId34"/>
    <p:sldLayoutId id="2147484985" r:id="rId35"/>
    <p:sldLayoutId id="2147484986" r:id="rId36"/>
    <p:sldLayoutId id="2147484987" r:id="rId37"/>
    <p:sldLayoutId id="2147484988" r:id="rId38"/>
    <p:sldLayoutId id="2147484989" r:id="rId39"/>
    <p:sldLayoutId id="2147485004" r:id="rId40"/>
  </p:sldLayoutIdLst>
  <p:hf hdr="0"/>
  <p:txStyles>
    <p:title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215900" indent="-215900" algn="l" defTabSz="457200" rtl="0" eaLnBrk="0" fontAlgn="base" hangingPunct="0">
        <a:spcBef>
          <a:spcPct val="20000"/>
        </a:spcBef>
        <a:spcAft>
          <a:spcPct val="0"/>
        </a:spcAft>
        <a:buClr>
          <a:schemeClr val="accent1"/>
        </a:buClr>
        <a:buSzPct val="115000"/>
        <a:buFont typeface="Andale Mono" charset="0"/>
        <a:buChar char="●"/>
        <a:defRPr sz="1400" kern="1200">
          <a:solidFill>
            <a:schemeClr val="tx1"/>
          </a:solidFill>
          <a:latin typeface="+mn-lt"/>
          <a:ea typeface="ＭＳ Ｐゴシック" charset="0"/>
          <a:cs typeface="ＭＳ Ｐゴシック" charset="0"/>
        </a:defRPr>
      </a:lvl1pPr>
      <a:lvl2pPr marL="449263" indent="-215900" algn="l" defTabSz="457200" rtl="0" eaLnBrk="0" fontAlgn="base" hangingPunct="0">
        <a:spcBef>
          <a:spcPct val="20000"/>
        </a:spcBef>
        <a:spcAft>
          <a:spcPct val="0"/>
        </a:spcAft>
        <a:buClr>
          <a:schemeClr val="accent1"/>
        </a:buClr>
        <a:buFont typeface="Arial Black" charset="0"/>
        <a:buChar char="−"/>
        <a:defRPr sz="1200" kern="1200">
          <a:solidFill>
            <a:schemeClr val="tx1"/>
          </a:solidFill>
          <a:latin typeface="+mn-lt"/>
          <a:ea typeface="ＭＳ Ｐゴシック" charset="0"/>
          <a:cs typeface="+mn-cs"/>
        </a:defRPr>
      </a:lvl2pPr>
      <a:lvl3pPr marL="611188" indent="-179388" algn="l" defTabSz="457200" rtl="0" eaLnBrk="0" fontAlgn="base" hangingPunct="0">
        <a:spcBef>
          <a:spcPct val="20000"/>
        </a:spcBef>
        <a:spcAft>
          <a:spcPct val="0"/>
        </a:spcAft>
        <a:buClr>
          <a:schemeClr val="accent1"/>
        </a:buClr>
        <a:buSzPct val="85000"/>
        <a:buFont typeface="Lucida Grande" charset="0"/>
        <a:buChar char="◼"/>
        <a:defRPr sz="1100" kern="1200">
          <a:solidFill>
            <a:schemeClr val="tx1"/>
          </a:solidFill>
          <a:latin typeface="+mn-lt"/>
          <a:ea typeface="ＭＳ Ｐゴシック" charset="0"/>
          <a:cs typeface="+mn-cs"/>
        </a:defRPr>
      </a:lvl3pPr>
      <a:lvl4pPr marL="755650" indent="-142875" algn="l" defTabSz="457200" rtl="0" eaLnBrk="0" fontAlgn="base" hangingPunct="0">
        <a:spcBef>
          <a:spcPct val="20000"/>
        </a:spcBef>
        <a:spcAft>
          <a:spcPct val="0"/>
        </a:spcAft>
        <a:buFont typeface="Arial" charset="0"/>
        <a:buChar char="–"/>
        <a:defRPr sz="1000" kern="1200">
          <a:solidFill>
            <a:schemeClr val="tx1"/>
          </a:solidFill>
          <a:latin typeface="+mn-lt"/>
          <a:ea typeface="ＭＳ Ｐゴシック" charset="0"/>
          <a:cs typeface="+mn-cs"/>
        </a:defRPr>
      </a:lvl4pPr>
      <a:lvl5pPr marL="898525" indent="-142875" algn="l" defTabSz="457200" rtl="0" eaLnBrk="0" fontAlgn="base" hangingPunct="0">
        <a:spcBef>
          <a:spcPct val="20000"/>
        </a:spcBef>
        <a:spcAft>
          <a:spcPct val="0"/>
        </a:spcAft>
        <a:buFont typeface="Arial" charset="0"/>
        <a:buChar char="»"/>
        <a:defRPr sz="1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5" userDrawn="1">
          <p15:clr>
            <a:srgbClr val="F26B43"/>
          </p15:clr>
        </p15:guide>
        <p15:guide id="2" pos="5375" userDrawn="1">
          <p15:clr>
            <a:srgbClr val="F26B43"/>
          </p15:clr>
        </p15:guide>
        <p15:guide id="3" orient="horz" pos="3026" userDrawn="1">
          <p15:clr>
            <a:srgbClr val="F26B43"/>
          </p15:clr>
        </p15:guide>
        <p15:guide id="4" pos="2880" userDrawn="1">
          <p15:clr>
            <a:srgbClr val="F26B43"/>
          </p15:clr>
        </p15:guide>
        <p15:guide id="5" orient="horz" pos="327" userDrawn="1">
          <p15:clr>
            <a:srgbClr val="F26B43"/>
          </p15:clr>
        </p15:guide>
        <p15:guide id="6" orient="horz" pos="2867" userDrawn="1">
          <p15:clr>
            <a:srgbClr val="F26B43"/>
          </p15:clr>
        </p15:guide>
        <p15:guide id="7" orient="horz" pos="1575" userDrawn="1">
          <p15:clr>
            <a:srgbClr val="F26B43"/>
          </p15:clr>
        </p15:guide>
        <p15:guide id="8" pos="317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5FC798A-00C5-C94F-81A5-894AFBC04572}"/>
              </a:ext>
            </a:extLst>
          </p:cNvPr>
          <p:cNvSpPr>
            <a:spLocks noGrp="1"/>
          </p:cNvSpPr>
          <p:nvPr>
            <p:ph type="body" sz="quarter" idx="11"/>
          </p:nvPr>
        </p:nvSpPr>
        <p:spPr>
          <a:xfrm>
            <a:off x="640080" y="1815034"/>
            <a:ext cx="7960994" cy="430887"/>
          </a:xfrm>
        </p:spPr>
        <p:txBody>
          <a:bodyPr/>
          <a:lstStyle/>
          <a:p>
            <a:r>
              <a:rPr lang="en-US" sz="2800" dirty="0"/>
              <a:t>Activity ideas for ages 7-14</a:t>
            </a:r>
          </a:p>
        </p:txBody>
      </p:sp>
      <p:sp>
        <p:nvSpPr>
          <p:cNvPr id="2" name="Title 1">
            <a:extLst>
              <a:ext uri="{FF2B5EF4-FFF2-40B4-BE49-F238E27FC236}">
                <a16:creationId xmlns:a16="http://schemas.microsoft.com/office/drawing/2014/main" id="{9697A367-B4E3-DE4C-BA6C-2F4BC7A6E80F}"/>
              </a:ext>
            </a:extLst>
          </p:cNvPr>
          <p:cNvSpPr>
            <a:spLocks noGrp="1"/>
          </p:cNvSpPr>
          <p:nvPr>
            <p:ph type="title"/>
          </p:nvPr>
        </p:nvSpPr>
        <p:spPr>
          <a:xfrm>
            <a:off x="566349" y="876165"/>
            <a:ext cx="8065235" cy="833663"/>
          </a:xfrm>
        </p:spPr>
        <p:txBody>
          <a:bodyPr/>
          <a:lstStyle/>
          <a:p>
            <a:r>
              <a:rPr lang="en-US" sz="4000" dirty="0"/>
              <a:t>New Year’s Resolutions</a:t>
            </a:r>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29313" y="3303734"/>
            <a:ext cx="3214687"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E1DD2BD3-93B4-448B-A00C-D82727025B8A}"/>
              </a:ext>
            </a:extLst>
          </p:cNvPr>
          <p:cNvSpPr txBox="1">
            <a:spLocks/>
          </p:cNvSpPr>
          <p:nvPr/>
        </p:nvSpPr>
        <p:spPr>
          <a:xfrm>
            <a:off x="611187" y="148798"/>
            <a:ext cx="7989887" cy="706311"/>
          </a:xfrm>
          <a:prstGeom prst="rect">
            <a:avLst/>
          </a:prstGeom>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r>
              <a:rPr lang="en-US" sz="3200" dirty="0">
                <a:solidFill>
                  <a:srgbClr val="61A534"/>
                </a:solidFill>
              </a:rPr>
              <a:t>An ideal future</a:t>
            </a:r>
          </a:p>
        </p:txBody>
      </p:sp>
      <p:pic>
        <p:nvPicPr>
          <p:cNvPr id="12" name="Picture 11">
            <a:extLst>
              <a:ext uri="{FF2B5EF4-FFF2-40B4-BE49-F238E27FC236}">
                <a16:creationId xmlns:a16="http://schemas.microsoft.com/office/drawing/2014/main" id="{43755B66-953F-4A91-8552-480ECD96BAB7}"/>
              </a:ext>
            </a:extLst>
          </p:cNvPr>
          <p:cNvPicPr>
            <a:picLocks noChangeAspect="1"/>
          </p:cNvPicPr>
          <p:nvPr/>
        </p:nvPicPr>
        <p:blipFill>
          <a:blip r:embed="rId3"/>
          <a:stretch>
            <a:fillRect/>
          </a:stretch>
        </p:blipFill>
        <p:spPr>
          <a:xfrm>
            <a:off x="1764507" y="821840"/>
            <a:ext cx="5614987" cy="3963520"/>
          </a:xfrm>
          <a:prstGeom prst="rect">
            <a:avLst/>
          </a:prstGeom>
        </p:spPr>
      </p:pic>
    </p:spTree>
    <p:extLst>
      <p:ext uri="{BB962C8B-B14F-4D97-AF65-F5344CB8AC3E}">
        <p14:creationId xmlns:p14="http://schemas.microsoft.com/office/powerpoint/2010/main" val="261480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E1DD2BD3-93B4-448B-A00C-D82727025B8A}"/>
              </a:ext>
            </a:extLst>
          </p:cNvPr>
          <p:cNvSpPr txBox="1">
            <a:spLocks/>
          </p:cNvSpPr>
          <p:nvPr/>
        </p:nvSpPr>
        <p:spPr>
          <a:xfrm>
            <a:off x="611187" y="148798"/>
            <a:ext cx="7989887" cy="706311"/>
          </a:xfrm>
          <a:prstGeom prst="rect">
            <a:avLst/>
          </a:prstGeom>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r>
              <a:rPr lang="en-US" sz="3200" dirty="0">
                <a:solidFill>
                  <a:srgbClr val="61A534"/>
                </a:solidFill>
              </a:rPr>
              <a:t>What can I do to make a difference?</a:t>
            </a:r>
          </a:p>
        </p:txBody>
      </p:sp>
      <p:pic>
        <p:nvPicPr>
          <p:cNvPr id="28" name="Picture 27">
            <a:extLst>
              <a:ext uri="{FF2B5EF4-FFF2-40B4-BE49-F238E27FC236}">
                <a16:creationId xmlns:a16="http://schemas.microsoft.com/office/drawing/2014/main" id="{ABBDC81B-7717-4B6D-A28E-C6EADDF073D4}"/>
              </a:ext>
            </a:extLst>
          </p:cNvPr>
          <p:cNvPicPr>
            <a:picLocks noChangeAspect="1"/>
          </p:cNvPicPr>
          <p:nvPr/>
        </p:nvPicPr>
        <p:blipFill>
          <a:blip r:embed="rId3"/>
          <a:stretch>
            <a:fillRect/>
          </a:stretch>
        </p:blipFill>
        <p:spPr>
          <a:xfrm>
            <a:off x="1767841" y="843355"/>
            <a:ext cx="5608319" cy="3958814"/>
          </a:xfrm>
          <a:prstGeom prst="rect">
            <a:avLst/>
          </a:prstGeom>
        </p:spPr>
      </p:pic>
    </p:spTree>
    <p:extLst>
      <p:ext uri="{BB962C8B-B14F-4D97-AF65-F5344CB8AC3E}">
        <p14:creationId xmlns:p14="http://schemas.microsoft.com/office/powerpoint/2010/main" val="48423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1A534"/>
        </a:solidFill>
        <a:effectLst/>
      </p:bgPr>
    </p:bg>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3B2520A-5FDE-49D2-AC52-7B592E1106EF}"/>
              </a:ext>
            </a:extLst>
          </p:cNvPr>
          <p:cNvSpPr txBox="1">
            <a:spLocks/>
          </p:cNvSpPr>
          <p:nvPr/>
        </p:nvSpPr>
        <p:spPr>
          <a:xfrm>
            <a:off x="611187" y="148798"/>
            <a:ext cx="7989887" cy="706311"/>
          </a:xfrm>
          <a:prstGeom prst="rect">
            <a:avLst/>
          </a:prstGeom>
          <a:solidFill>
            <a:srgbClr val="61A534"/>
          </a:solidFill>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spcAft>
                <a:spcPts val="900"/>
              </a:spcAft>
            </a:pPr>
            <a:r>
              <a:rPr lang="en-US" sz="3200" dirty="0">
                <a:solidFill>
                  <a:schemeClr val="bg1"/>
                </a:solidFill>
              </a:rPr>
              <a:t>Me</a:t>
            </a:r>
          </a:p>
          <a:p>
            <a:pPr algn="ctr"/>
            <a:r>
              <a:rPr lang="en-US" sz="2000" dirty="0">
                <a:solidFill>
                  <a:schemeClr val="bg1"/>
                </a:solidFill>
              </a:rPr>
              <a:t>My resolution is to be kinder to others…</a:t>
            </a:r>
          </a:p>
        </p:txBody>
      </p:sp>
      <p:sp>
        <p:nvSpPr>
          <p:cNvPr id="3" name="AutoShape 10">
            <a:extLst>
              <a:ext uri="{FF2B5EF4-FFF2-40B4-BE49-F238E27FC236}">
                <a16:creationId xmlns:a16="http://schemas.microsoft.com/office/drawing/2014/main" id="{C723746A-C939-4BFE-8EEE-5E8F9D66F02E}"/>
              </a:ext>
            </a:extLst>
          </p:cNvPr>
          <p:cNvSpPr>
            <a:spLocks noChangeArrowheads="1"/>
          </p:cNvSpPr>
          <p:nvPr/>
        </p:nvSpPr>
        <p:spPr bwMode="auto">
          <a:xfrm>
            <a:off x="542129" y="3805872"/>
            <a:ext cx="2881313" cy="978784"/>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…give kind comments to people</a:t>
            </a:r>
          </a:p>
        </p:txBody>
      </p:sp>
      <p:sp>
        <p:nvSpPr>
          <p:cNvPr id="5" name="AutoShape 10">
            <a:extLst>
              <a:ext uri="{FF2B5EF4-FFF2-40B4-BE49-F238E27FC236}">
                <a16:creationId xmlns:a16="http://schemas.microsoft.com/office/drawing/2014/main" id="{F22E17A0-CB26-4539-9E60-020868DB889C}"/>
              </a:ext>
            </a:extLst>
          </p:cNvPr>
          <p:cNvSpPr>
            <a:spLocks noChangeArrowheads="1"/>
          </p:cNvSpPr>
          <p:nvPr/>
        </p:nvSpPr>
        <p:spPr bwMode="auto">
          <a:xfrm>
            <a:off x="6159501" y="1232492"/>
            <a:ext cx="2661842" cy="115023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…let someone know why I appreciate them</a:t>
            </a:r>
          </a:p>
        </p:txBody>
      </p:sp>
      <p:sp>
        <p:nvSpPr>
          <p:cNvPr id="6" name="AutoShape 10">
            <a:extLst>
              <a:ext uri="{FF2B5EF4-FFF2-40B4-BE49-F238E27FC236}">
                <a16:creationId xmlns:a16="http://schemas.microsoft.com/office/drawing/2014/main" id="{3D0D9A37-EFD5-43C0-A1AA-C14C4F0BAE48}"/>
              </a:ext>
            </a:extLst>
          </p:cNvPr>
          <p:cNvSpPr>
            <a:spLocks noChangeArrowheads="1"/>
          </p:cNvSpPr>
          <p:nvPr/>
        </p:nvSpPr>
        <p:spPr bwMode="auto">
          <a:xfrm>
            <a:off x="542129" y="1380853"/>
            <a:ext cx="3111898"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…leave a positive message for someone else to find</a:t>
            </a:r>
          </a:p>
        </p:txBody>
      </p:sp>
      <p:sp>
        <p:nvSpPr>
          <p:cNvPr id="7" name="AutoShape 10">
            <a:extLst>
              <a:ext uri="{FF2B5EF4-FFF2-40B4-BE49-F238E27FC236}">
                <a16:creationId xmlns:a16="http://schemas.microsoft.com/office/drawing/2014/main" id="{F7FEEFA7-745B-492B-AF19-611C065C7E69}"/>
              </a:ext>
            </a:extLst>
          </p:cNvPr>
          <p:cNvSpPr>
            <a:spLocks noChangeArrowheads="1"/>
          </p:cNvSpPr>
          <p:nvPr/>
        </p:nvSpPr>
        <p:spPr bwMode="auto">
          <a:xfrm>
            <a:off x="4512864" y="3806990"/>
            <a:ext cx="3217071" cy="978784"/>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…accept differences of opinion</a:t>
            </a:r>
          </a:p>
        </p:txBody>
      </p:sp>
      <p:sp>
        <p:nvSpPr>
          <p:cNvPr id="9" name="AutoShape 10">
            <a:extLst>
              <a:ext uri="{FF2B5EF4-FFF2-40B4-BE49-F238E27FC236}">
                <a16:creationId xmlns:a16="http://schemas.microsoft.com/office/drawing/2014/main" id="{121C8739-D973-4F92-9D1C-3C93CFC2BB63}"/>
              </a:ext>
            </a:extLst>
          </p:cNvPr>
          <p:cNvSpPr>
            <a:spLocks noChangeArrowheads="1"/>
          </p:cNvSpPr>
          <p:nvPr/>
        </p:nvSpPr>
        <p:spPr bwMode="auto">
          <a:xfrm>
            <a:off x="6752829" y="2824750"/>
            <a:ext cx="1954213" cy="865448"/>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…smile at people more</a:t>
            </a:r>
          </a:p>
        </p:txBody>
      </p:sp>
      <p:sp>
        <p:nvSpPr>
          <p:cNvPr id="11" name="AutoShape 10">
            <a:extLst>
              <a:ext uri="{FF2B5EF4-FFF2-40B4-BE49-F238E27FC236}">
                <a16:creationId xmlns:a16="http://schemas.microsoft.com/office/drawing/2014/main" id="{BDEF17B9-8EA9-4A29-AFE9-D0C001D6359C}"/>
              </a:ext>
            </a:extLst>
          </p:cNvPr>
          <p:cNvSpPr>
            <a:spLocks noChangeArrowheads="1"/>
          </p:cNvSpPr>
          <p:nvPr/>
        </p:nvSpPr>
        <p:spPr bwMode="auto">
          <a:xfrm>
            <a:off x="3050180" y="2595925"/>
            <a:ext cx="3111899" cy="115023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…contact a friend or relative I haven’t spoken to for a while</a:t>
            </a:r>
          </a:p>
        </p:txBody>
      </p:sp>
      <p:sp>
        <p:nvSpPr>
          <p:cNvPr id="12" name="AutoShape 10">
            <a:extLst>
              <a:ext uri="{FF2B5EF4-FFF2-40B4-BE49-F238E27FC236}">
                <a16:creationId xmlns:a16="http://schemas.microsoft.com/office/drawing/2014/main" id="{1FB965DC-6E0D-46CC-AF30-E4891B62EC5A}"/>
              </a:ext>
            </a:extLst>
          </p:cNvPr>
          <p:cNvSpPr>
            <a:spLocks noChangeArrowheads="1"/>
          </p:cNvSpPr>
          <p:nvPr/>
        </p:nvSpPr>
        <p:spPr bwMode="auto">
          <a:xfrm>
            <a:off x="3910607" y="1440566"/>
            <a:ext cx="1992314" cy="1030811"/>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…listen carefully to others</a:t>
            </a:r>
          </a:p>
        </p:txBody>
      </p:sp>
    </p:spTree>
    <p:extLst>
      <p:ext uri="{BB962C8B-B14F-4D97-AF65-F5344CB8AC3E}">
        <p14:creationId xmlns:p14="http://schemas.microsoft.com/office/powerpoint/2010/main" val="327745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1A534"/>
        </a:solidFill>
        <a:effectLst/>
      </p:bgPr>
    </p:bg>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3B2520A-5FDE-49D2-AC52-7B592E1106EF}"/>
              </a:ext>
            </a:extLst>
          </p:cNvPr>
          <p:cNvSpPr txBox="1">
            <a:spLocks/>
          </p:cNvSpPr>
          <p:nvPr/>
        </p:nvSpPr>
        <p:spPr>
          <a:xfrm>
            <a:off x="611187" y="148798"/>
            <a:ext cx="7989887" cy="706311"/>
          </a:xfrm>
          <a:prstGeom prst="rect">
            <a:avLst/>
          </a:prstGeom>
          <a:solidFill>
            <a:srgbClr val="61A534"/>
          </a:solidFill>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spcAft>
                <a:spcPts val="900"/>
              </a:spcAft>
            </a:pPr>
            <a:r>
              <a:rPr lang="en-US" sz="3200" dirty="0">
                <a:solidFill>
                  <a:schemeClr val="bg1"/>
                </a:solidFill>
              </a:rPr>
              <a:t>My school</a:t>
            </a:r>
          </a:p>
          <a:p>
            <a:pPr algn="ctr"/>
            <a:r>
              <a:rPr lang="en-US" sz="2000" dirty="0">
                <a:solidFill>
                  <a:schemeClr val="bg1"/>
                </a:solidFill>
              </a:rPr>
              <a:t>My resolution is to help make our school welcoming to all…</a:t>
            </a:r>
          </a:p>
        </p:txBody>
      </p:sp>
      <p:sp>
        <p:nvSpPr>
          <p:cNvPr id="3" name="AutoShape 10">
            <a:extLst>
              <a:ext uri="{FF2B5EF4-FFF2-40B4-BE49-F238E27FC236}">
                <a16:creationId xmlns:a16="http://schemas.microsoft.com/office/drawing/2014/main" id="{C723746A-C939-4BFE-8EEE-5E8F9D66F02E}"/>
              </a:ext>
            </a:extLst>
          </p:cNvPr>
          <p:cNvSpPr>
            <a:spLocks noChangeArrowheads="1"/>
          </p:cNvSpPr>
          <p:nvPr/>
        </p:nvSpPr>
        <p:spPr bwMode="auto">
          <a:xfrm>
            <a:off x="369887" y="1417882"/>
            <a:ext cx="2525713" cy="97878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…design a welcome pack for new pupils</a:t>
            </a:r>
          </a:p>
        </p:txBody>
      </p:sp>
      <p:sp>
        <p:nvSpPr>
          <p:cNvPr id="5" name="AutoShape 10">
            <a:extLst>
              <a:ext uri="{FF2B5EF4-FFF2-40B4-BE49-F238E27FC236}">
                <a16:creationId xmlns:a16="http://schemas.microsoft.com/office/drawing/2014/main" id="{F22E17A0-CB26-4539-9E60-020868DB889C}"/>
              </a:ext>
            </a:extLst>
          </p:cNvPr>
          <p:cNvSpPr>
            <a:spLocks noChangeArrowheads="1"/>
          </p:cNvSpPr>
          <p:nvPr/>
        </p:nvSpPr>
        <p:spPr bwMode="auto">
          <a:xfrm>
            <a:off x="6176960" y="1417882"/>
            <a:ext cx="2714228" cy="842718"/>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…learn words in other languages</a:t>
            </a:r>
          </a:p>
        </p:txBody>
      </p:sp>
      <p:sp>
        <p:nvSpPr>
          <p:cNvPr id="6" name="AutoShape 10">
            <a:extLst>
              <a:ext uri="{FF2B5EF4-FFF2-40B4-BE49-F238E27FC236}">
                <a16:creationId xmlns:a16="http://schemas.microsoft.com/office/drawing/2014/main" id="{3D0D9A37-EFD5-43C0-A1AA-C14C4F0BAE48}"/>
              </a:ext>
            </a:extLst>
          </p:cNvPr>
          <p:cNvSpPr>
            <a:spLocks noChangeArrowheads="1"/>
          </p:cNvSpPr>
          <p:nvPr/>
        </p:nvSpPr>
        <p:spPr bwMode="auto">
          <a:xfrm>
            <a:off x="276423" y="2708326"/>
            <a:ext cx="2992040"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…talk or play with someone I don’t know very well.</a:t>
            </a:r>
          </a:p>
        </p:txBody>
      </p:sp>
      <p:sp>
        <p:nvSpPr>
          <p:cNvPr id="7" name="AutoShape 10">
            <a:extLst>
              <a:ext uri="{FF2B5EF4-FFF2-40B4-BE49-F238E27FC236}">
                <a16:creationId xmlns:a16="http://schemas.microsoft.com/office/drawing/2014/main" id="{F7FEEFA7-745B-492B-AF19-611C065C7E69}"/>
              </a:ext>
            </a:extLst>
          </p:cNvPr>
          <p:cNvSpPr>
            <a:spLocks noChangeArrowheads="1"/>
          </p:cNvSpPr>
          <p:nvPr/>
        </p:nvSpPr>
        <p:spPr bwMode="auto">
          <a:xfrm>
            <a:off x="2454470" y="3819606"/>
            <a:ext cx="3097213" cy="109817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…find out about the UN Convention on the Rights of the Child</a:t>
            </a:r>
          </a:p>
        </p:txBody>
      </p:sp>
      <p:sp>
        <p:nvSpPr>
          <p:cNvPr id="11" name="AutoShape 10">
            <a:extLst>
              <a:ext uri="{FF2B5EF4-FFF2-40B4-BE49-F238E27FC236}">
                <a16:creationId xmlns:a16="http://schemas.microsoft.com/office/drawing/2014/main" id="{BDEF17B9-8EA9-4A29-AFE9-D0C001D6359C}"/>
              </a:ext>
            </a:extLst>
          </p:cNvPr>
          <p:cNvSpPr>
            <a:spLocks noChangeArrowheads="1"/>
          </p:cNvSpPr>
          <p:nvPr/>
        </p:nvSpPr>
        <p:spPr bwMode="auto">
          <a:xfrm>
            <a:off x="3075980" y="1207003"/>
            <a:ext cx="2992040"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…find out about the school’s equal opportunities policy</a:t>
            </a:r>
          </a:p>
        </p:txBody>
      </p:sp>
      <p:sp>
        <p:nvSpPr>
          <p:cNvPr id="10" name="AutoShape 10">
            <a:extLst>
              <a:ext uri="{FF2B5EF4-FFF2-40B4-BE49-F238E27FC236}">
                <a16:creationId xmlns:a16="http://schemas.microsoft.com/office/drawing/2014/main" id="{46E11164-BE9C-4896-88F6-38FBD0B244FF}"/>
              </a:ext>
            </a:extLst>
          </p:cNvPr>
          <p:cNvSpPr>
            <a:spLocks noChangeArrowheads="1"/>
          </p:cNvSpPr>
          <p:nvPr/>
        </p:nvSpPr>
        <p:spPr bwMode="auto">
          <a:xfrm>
            <a:off x="3501627" y="2503967"/>
            <a:ext cx="3097213" cy="109817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…tell someone if I or someone I know is being bullied</a:t>
            </a:r>
          </a:p>
        </p:txBody>
      </p:sp>
      <p:sp>
        <p:nvSpPr>
          <p:cNvPr id="12" name="AutoShape 10">
            <a:extLst>
              <a:ext uri="{FF2B5EF4-FFF2-40B4-BE49-F238E27FC236}">
                <a16:creationId xmlns:a16="http://schemas.microsoft.com/office/drawing/2014/main" id="{1CA47856-95A4-40D0-88B9-F9413EDDD2BC}"/>
              </a:ext>
            </a:extLst>
          </p:cNvPr>
          <p:cNvSpPr>
            <a:spLocks noChangeArrowheads="1"/>
          </p:cNvSpPr>
          <p:nvPr/>
        </p:nvSpPr>
        <p:spPr bwMode="auto">
          <a:xfrm>
            <a:off x="6068020" y="3495781"/>
            <a:ext cx="2714229" cy="827354"/>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…be a buddy for a younger pupil</a:t>
            </a:r>
          </a:p>
        </p:txBody>
      </p:sp>
    </p:spTree>
    <p:extLst>
      <p:ext uri="{BB962C8B-B14F-4D97-AF65-F5344CB8AC3E}">
        <p14:creationId xmlns:p14="http://schemas.microsoft.com/office/powerpoint/2010/main" val="31806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1A534"/>
        </a:solidFill>
        <a:effectLst/>
      </p:bgPr>
    </p:bg>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3B2520A-5FDE-49D2-AC52-7B592E1106EF}"/>
              </a:ext>
            </a:extLst>
          </p:cNvPr>
          <p:cNvSpPr txBox="1">
            <a:spLocks/>
          </p:cNvSpPr>
          <p:nvPr/>
        </p:nvSpPr>
        <p:spPr>
          <a:xfrm>
            <a:off x="611187" y="148798"/>
            <a:ext cx="7989887" cy="706311"/>
          </a:xfrm>
          <a:prstGeom prst="rect">
            <a:avLst/>
          </a:prstGeom>
          <a:solidFill>
            <a:srgbClr val="61A534"/>
          </a:solidFill>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spcAft>
                <a:spcPts val="900"/>
              </a:spcAft>
            </a:pPr>
            <a:r>
              <a:rPr lang="en-US" sz="3200" dirty="0">
                <a:solidFill>
                  <a:schemeClr val="bg1"/>
                </a:solidFill>
              </a:rPr>
              <a:t>My local community</a:t>
            </a:r>
          </a:p>
          <a:p>
            <a:pPr algn="ctr"/>
            <a:r>
              <a:rPr lang="en-US" sz="2000" dirty="0">
                <a:solidFill>
                  <a:schemeClr val="bg1"/>
                </a:solidFill>
              </a:rPr>
              <a:t>My resolution is to help others in my community</a:t>
            </a:r>
          </a:p>
        </p:txBody>
      </p:sp>
      <p:sp>
        <p:nvSpPr>
          <p:cNvPr id="3" name="AutoShape 10">
            <a:extLst>
              <a:ext uri="{FF2B5EF4-FFF2-40B4-BE49-F238E27FC236}">
                <a16:creationId xmlns:a16="http://schemas.microsoft.com/office/drawing/2014/main" id="{C723746A-C939-4BFE-8EEE-5E8F9D66F02E}"/>
              </a:ext>
            </a:extLst>
          </p:cNvPr>
          <p:cNvSpPr>
            <a:spLocks noChangeArrowheads="1"/>
          </p:cNvSpPr>
          <p:nvPr/>
        </p:nvSpPr>
        <p:spPr bwMode="auto">
          <a:xfrm>
            <a:off x="369887" y="1417882"/>
            <a:ext cx="2898576" cy="1153868"/>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…paint pictures to send to residents at a local care home </a:t>
            </a:r>
          </a:p>
        </p:txBody>
      </p:sp>
      <p:sp>
        <p:nvSpPr>
          <p:cNvPr id="5" name="AutoShape 10">
            <a:extLst>
              <a:ext uri="{FF2B5EF4-FFF2-40B4-BE49-F238E27FC236}">
                <a16:creationId xmlns:a16="http://schemas.microsoft.com/office/drawing/2014/main" id="{F22E17A0-CB26-4539-9E60-020868DB889C}"/>
              </a:ext>
            </a:extLst>
          </p:cNvPr>
          <p:cNvSpPr>
            <a:spLocks noChangeArrowheads="1"/>
          </p:cNvSpPr>
          <p:nvPr/>
        </p:nvSpPr>
        <p:spPr bwMode="auto">
          <a:xfrm>
            <a:off x="6358136" y="1552517"/>
            <a:ext cx="2424114" cy="842718"/>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…donate food to a food bank</a:t>
            </a:r>
          </a:p>
        </p:txBody>
      </p:sp>
      <p:sp>
        <p:nvSpPr>
          <p:cNvPr id="6" name="AutoShape 10">
            <a:extLst>
              <a:ext uri="{FF2B5EF4-FFF2-40B4-BE49-F238E27FC236}">
                <a16:creationId xmlns:a16="http://schemas.microsoft.com/office/drawing/2014/main" id="{3D0D9A37-EFD5-43C0-A1AA-C14C4F0BAE48}"/>
              </a:ext>
            </a:extLst>
          </p:cNvPr>
          <p:cNvSpPr>
            <a:spLocks noChangeArrowheads="1"/>
          </p:cNvSpPr>
          <p:nvPr/>
        </p:nvSpPr>
        <p:spPr bwMode="auto">
          <a:xfrm>
            <a:off x="276423" y="2708326"/>
            <a:ext cx="2992040"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…research an issue affecting my local community</a:t>
            </a:r>
          </a:p>
        </p:txBody>
      </p:sp>
      <p:sp>
        <p:nvSpPr>
          <p:cNvPr id="7" name="AutoShape 10">
            <a:extLst>
              <a:ext uri="{FF2B5EF4-FFF2-40B4-BE49-F238E27FC236}">
                <a16:creationId xmlns:a16="http://schemas.microsoft.com/office/drawing/2014/main" id="{F7FEEFA7-745B-492B-AF19-611C065C7E69}"/>
              </a:ext>
            </a:extLst>
          </p:cNvPr>
          <p:cNvSpPr>
            <a:spLocks noChangeArrowheads="1"/>
          </p:cNvSpPr>
          <p:nvPr/>
        </p:nvSpPr>
        <p:spPr bwMode="auto">
          <a:xfrm>
            <a:off x="1664240" y="3955302"/>
            <a:ext cx="2701730" cy="892094"/>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…do a beach clean or litter pick</a:t>
            </a:r>
          </a:p>
        </p:txBody>
      </p:sp>
      <p:sp>
        <p:nvSpPr>
          <p:cNvPr id="11" name="AutoShape 10">
            <a:extLst>
              <a:ext uri="{FF2B5EF4-FFF2-40B4-BE49-F238E27FC236}">
                <a16:creationId xmlns:a16="http://schemas.microsoft.com/office/drawing/2014/main" id="{BDEF17B9-8EA9-4A29-AFE9-D0C001D6359C}"/>
              </a:ext>
            </a:extLst>
          </p:cNvPr>
          <p:cNvSpPr>
            <a:spLocks noChangeArrowheads="1"/>
          </p:cNvSpPr>
          <p:nvPr/>
        </p:nvSpPr>
        <p:spPr bwMode="auto">
          <a:xfrm>
            <a:off x="3377403" y="1244999"/>
            <a:ext cx="2799557"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…find out about ways in which I could volunteer</a:t>
            </a:r>
          </a:p>
        </p:txBody>
      </p:sp>
      <p:sp>
        <p:nvSpPr>
          <p:cNvPr id="10" name="AutoShape 10">
            <a:extLst>
              <a:ext uri="{FF2B5EF4-FFF2-40B4-BE49-F238E27FC236}">
                <a16:creationId xmlns:a16="http://schemas.microsoft.com/office/drawing/2014/main" id="{46E11164-BE9C-4896-88F6-38FBD0B244FF}"/>
              </a:ext>
            </a:extLst>
          </p:cNvPr>
          <p:cNvSpPr>
            <a:spLocks noChangeArrowheads="1"/>
          </p:cNvSpPr>
          <p:nvPr/>
        </p:nvSpPr>
        <p:spPr bwMode="auto">
          <a:xfrm>
            <a:off x="3501627" y="2503967"/>
            <a:ext cx="3470673" cy="1270000"/>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…donate my unwanted clothes, books and toys to a local charity shop</a:t>
            </a:r>
          </a:p>
        </p:txBody>
      </p:sp>
      <p:sp>
        <p:nvSpPr>
          <p:cNvPr id="12" name="AutoShape 10">
            <a:extLst>
              <a:ext uri="{FF2B5EF4-FFF2-40B4-BE49-F238E27FC236}">
                <a16:creationId xmlns:a16="http://schemas.microsoft.com/office/drawing/2014/main" id="{1CA47856-95A4-40D0-88B9-F9413EDDD2BC}"/>
              </a:ext>
            </a:extLst>
          </p:cNvPr>
          <p:cNvSpPr>
            <a:spLocks noChangeArrowheads="1"/>
          </p:cNvSpPr>
          <p:nvPr/>
        </p:nvSpPr>
        <p:spPr bwMode="auto">
          <a:xfrm>
            <a:off x="5230312" y="3773967"/>
            <a:ext cx="3201891" cy="1150236"/>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600"/>
              </a:spcBef>
              <a:spcAft>
                <a:spcPts val="600"/>
              </a:spcAft>
            </a:pPr>
            <a:r>
              <a:rPr lang="en-GB" sz="1600" dirty="0">
                <a:solidFill>
                  <a:schemeClr val="bg1"/>
                </a:solidFill>
                <a:latin typeface="+mn-lt"/>
              </a:rPr>
              <a:t>…try to buy locally and support independent shops near me</a:t>
            </a:r>
          </a:p>
        </p:txBody>
      </p:sp>
    </p:spTree>
    <p:extLst>
      <p:ext uri="{BB962C8B-B14F-4D97-AF65-F5344CB8AC3E}">
        <p14:creationId xmlns:p14="http://schemas.microsoft.com/office/powerpoint/2010/main" val="2239283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1A534"/>
        </a:solidFill>
        <a:effectLst/>
      </p:bgPr>
    </p:bg>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3B2520A-5FDE-49D2-AC52-7B592E1106EF}"/>
              </a:ext>
            </a:extLst>
          </p:cNvPr>
          <p:cNvSpPr txBox="1">
            <a:spLocks/>
          </p:cNvSpPr>
          <p:nvPr/>
        </p:nvSpPr>
        <p:spPr>
          <a:xfrm>
            <a:off x="611187" y="148798"/>
            <a:ext cx="7989887" cy="706311"/>
          </a:xfrm>
          <a:prstGeom prst="rect">
            <a:avLst/>
          </a:prstGeom>
          <a:solidFill>
            <a:srgbClr val="61A534"/>
          </a:solidFill>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spcAft>
                <a:spcPts val="900"/>
              </a:spcAft>
            </a:pPr>
            <a:r>
              <a:rPr lang="en-US" sz="3200" dirty="0">
                <a:solidFill>
                  <a:schemeClr val="bg1"/>
                </a:solidFill>
              </a:rPr>
              <a:t>Our world</a:t>
            </a:r>
          </a:p>
          <a:p>
            <a:pPr algn="ctr"/>
            <a:r>
              <a:rPr lang="en-US" sz="2000" dirty="0">
                <a:solidFill>
                  <a:schemeClr val="bg1"/>
                </a:solidFill>
              </a:rPr>
              <a:t>My resolution is to take action to tackle the climate crisis</a:t>
            </a:r>
          </a:p>
        </p:txBody>
      </p:sp>
      <p:sp>
        <p:nvSpPr>
          <p:cNvPr id="3" name="AutoShape 10">
            <a:extLst>
              <a:ext uri="{FF2B5EF4-FFF2-40B4-BE49-F238E27FC236}">
                <a16:creationId xmlns:a16="http://schemas.microsoft.com/office/drawing/2014/main" id="{C723746A-C939-4BFE-8EEE-5E8F9D66F02E}"/>
              </a:ext>
            </a:extLst>
          </p:cNvPr>
          <p:cNvSpPr>
            <a:spLocks noChangeArrowheads="1"/>
          </p:cNvSpPr>
          <p:nvPr/>
        </p:nvSpPr>
        <p:spPr bwMode="auto">
          <a:xfrm>
            <a:off x="369886" y="1417882"/>
            <a:ext cx="3262314" cy="1280270"/>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…plan and deliver an assembly to raise awareness</a:t>
            </a:r>
          </a:p>
        </p:txBody>
      </p:sp>
      <p:sp>
        <p:nvSpPr>
          <p:cNvPr id="5" name="AutoShape 10">
            <a:extLst>
              <a:ext uri="{FF2B5EF4-FFF2-40B4-BE49-F238E27FC236}">
                <a16:creationId xmlns:a16="http://schemas.microsoft.com/office/drawing/2014/main" id="{F22E17A0-CB26-4539-9E60-020868DB889C}"/>
              </a:ext>
            </a:extLst>
          </p:cNvPr>
          <p:cNvSpPr>
            <a:spLocks noChangeArrowheads="1"/>
          </p:cNvSpPr>
          <p:nvPr/>
        </p:nvSpPr>
        <p:spPr bwMode="auto">
          <a:xfrm>
            <a:off x="5344763" y="3420536"/>
            <a:ext cx="3581400" cy="1496845"/>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…research some of the amazing ways in which people around the world are taking action</a:t>
            </a:r>
          </a:p>
        </p:txBody>
      </p:sp>
      <p:sp>
        <p:nvSpPr>
          <p:cNvPr id="6" name="AutoShape 10">
            <a:extLst>
              <a:ext uri="{FF2B5EF4-FFF2-40B4-BE49-F238E27FC236}">
                <a16:creationId xmlns:a16="http://schemas.microsoft.com/office/drawing/2014/main" id="{3D0D9A37-EFD5-43C0-A1AA-C14C4F0BAE48}"/>
              </a:ext>
            </a:extLst>
          </p:cNvPr>
          <p:cNvSpPr>
            <a:spLocks noChangeArrowheads="1"/>
          </p:cNvSpPr>
          <p:nvPr/>
        </p:nvSpPr>
        <p:spPr bwMode="auto">
          <a:xfrm>
            <a:off x="6435347" y="2388289"/>
            <a:ext cx="2347913" cy="885773"/>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…eat less meat and dairy</a:t>
            </a:r>
          </a:p>
        </p:txBody>
      </p:sp>
      <p:sp>
        <p:nvSpPr>
          <p:cNvPr id="7" name="AutoShape 10">
            <a:extLst>
              <a:ext uri="{FF2B5EF4-FFF2-40B4-BE49-F238E27FC236}">
                <a16:creationId xmlns:a16="http://schemas.microsoft.com/office/drawing/2014/main" id="{F7FEEFA7-745B-492B-AF19-611C065C7E69}"/>
              </a:ext>
            </a:extLst>
          </p:cNvPr>
          <p:cNvSpPr>
            <a:spLocks noChangeArrowheads="1"/>
          </p:cNvSpPr>
          <p:nvPr/>
        </p:nvSpPr>
        <p:spPr bwMode="auto">
          <a:xfrm>
            <a:off x="2073915" y="4041345"/>
            <a:ext cx="2581077" cy="892094"/>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…try to walk or cycle more</a:t>
            </a:r>
          </a:p>
        </p:txBody>
      </p:sp>
      <p:sp>
        <p:nvSpPr>
          <p:cNvPr id="11" name="AutoShape 10">
            <a:extLst>
              <a:ext uri="{FF2B5EF4-FFF2-40B4-BE49-F238E27FC236}">
                <a16:creationId xmlns:a16="http://schemas.microsoft.com/office/drawing/2014/main" id="{BDEF17B9-8EA9-4A29-AFE9-D0C001D6359C}"/>
              </a:ext>
            </a:extLst>
          </p:cNvPr>
          <p:cNvSpPr>
            <a:spLocks noChangeArrowheads="1"/>
          </p:cNvSpPr>
          <p:nvPr/>
        </p:nvSpPr>
        <p:spPr bwMode="auto">
          <a:xfrm>
            <a:off x="3364454" y="2725877"/>
            <a:ext cx="2307077" cy="1096200"/>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…organise a school week of action</a:t>
            </a:r>
          </a:p>
        </p:txBody>
      </p:sp>
      <p:sp>
        <p:nvSpPr>
          <p:cNvPr id="10" name="AutoShape 10">
            <a:extLst>
              <a:ext uri="{FF2B5EF4-FFF2-40B4-BE49-F238E27FC236}">
                <a16:creationId xmlns:a16="http://schemas.microsoft.com/office/drawing/2014/main" id="{46E11164-BE9C-4896-88F6-38FBD0B244FF}"/>
              </a:ext>
            </a:extLst>
          </p:cNvPr>
          <p:cNvSpPr>
            <a:spLocks noChangeArrowheads="1"/>
          </p:cNvSpPr>
          <p:nvPr/>
        </p:nvSpPr>
        <p:spPr bwMode="auto">
          <a:xfrm>
            <a:off x="4057303" y="1179761"/>
            <a:ext cx="3116260" cy="1402963"/>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…write to my MP or local businesses about the importance of taking action now</a:t>
            </a:r>
          </a:p>
        </p:txBody>
      </p:sp>
      <p:sp>
        <p:nvSpPr>
          <p:cNvPr id="12" name="AutoShape 10">
            <a:extLst>
              <a:ext uri="{FF2B5EF4-FFF2-40B4-BE49-F238E27FC236}">
                <a16:creationId xmlns:a16="http://schemas.microsoft.com/office/drawing/2014/main" id="{1CA47856-95A4-40D0-88B9-F9413EDDD2BC}"/>
              </a:ext>
            </a:extLst>
          </p:cNvPr>
          <p:cNvSpPr>
            <a:spLocks noChangeArrowheads="1"/>
          </p:cNvSpPr>
          <p:nvPr/>
        </p:nvSpPr>
        <p:spPr bwMode="auto">
          <a:xfrm>
            <a:off x="484095" y="2876685"/>
            <a:ext cx="2701731" cy="1096201"/>
          </a:xfrm>
          <a:prstGeom prst="wedgeEllipseCallout">
            <a:avLst>
              <a:gd name="adj1" fmla="val -51337"/>
              <a:gd name="adj2" fmla="val 50215"/>
            </a:avLst>
          </a:prstGeom>
          <a:noFill/>
          <a:ln w="38100">
            <a:solidFill>
              <a:schemeClr val="bg1"/>
            </a:solidFill>
            <a:miter lim="800000"/>
            <a:headEnd/>
            <a:tailEnd/>
          </a:ln>
          <a:effectLst/>
        </p:spPr>
        <p:txBody>
          <a:bodyPr/>
          <a:lstStyle/>
          <a:p>
            <a:pPr algn="ctr">
              <a:spcBef>
                <a:spcPts val="300"/>
              </a:spcBef>
              <a:spcAft>
                <a:spcPts val="300"/>
              </a:spcAft>
            </a:pPr>
            <a:r>
              <a:rPr lang="en-GB" sz="1600" dirty="0">
                <a:solidFill>
                  <a:schemeClr val="bg1"/>
                </a:solidFill>
                <a:latin typeface="+mn-lt"/>
              </a:rPr>
              <a:t>…set up a school garden or wildlife area</a:t>
            </a:r>
          </a:p>
        </p:txBody>
      </p:sp>
    </p:spTree>
    <p:extLst>
      <p:ext uri="{BB962C8B-B14F-4D97-AF65-F5344CB8AC3E}">
        <p14:creationId xmlns:p14="http://schemas.microsoft.com/office/powerpoint/2010/main" val="416369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E1DD2BD3-93B4-448B-A00C-D82727025B8A}"/>
              </a:ext>
            </a:extLst>
          </p:cNvPr>
          <p:cNvSpPr txBox="1">
            <a:spLocks/>
          </p:cNvSpPr>
          <p:nvPr/>
        </p:nvSpPr>
        <p:spPr>
          <a:xfrm>
            <a:off x="611187" y="148798"/>
            <a:ext cx="7989887" cy="706311"/>
          </a:xfrm>
          <a:prstGeom prst="rect">
            <a:avLst/>
          </a:prstGeom>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pPr algn="ctr"/>
            <a:r>
              <a:rPr lang="en-US" sz="3200" dirty="0">
                <a:solidFill>
                  <a:srgbClr val="61A534"/>
                </a:solidFill>
              </a:rPr>
              <a:t>Ranking actions</a:t>
            </a:r>
          </a:p>
        </p:txBody>
      </p:sp>
      <p:pic>
        <p:nvPicPr>
          <p:cNvPr id="18" name="Picture 17">
            <a:extLst>
              <a:ext uri="{FF2B5EF4-FFF2-40B4-BE49-F238E27FC236}">
                <a16:creationId xmlns:a16="http://schemas.microsoft.com/office/drawing/2014/main" id="{8D21B93C-7D05-4822-A3E3-4D2340561A1C}"/>
              </a:ext>
            </a:extLst>
          </p:cNvPr>
          <p:cNvPicPr>
            <a:picLocks noChangeAspect="1"/>
          </p:cNvPicPr>
          <p:nvPr/>
        </p:nvPicPr>
        <p:blipFill>
          <a:blip r:embed="rId3"/>
          <a:stretch>
            <a:fillRect/>
          </a:stretch>
        </p:blipFill>
        <p:spPr>
          <a:xfrm>
            <a:off x="2925155" y="855109"/>
            <a:ext cx="3293691" cy="3998388"/>
          </a:xfrm>
          <a:prstGeom prst="rect">
            <a:avLst/>
          </a:prstGeom>
        </p:spPr>
      </p:pic>
    </p:spTree>
    <p:extLst>
      <p:ext uri="{BB962C8B-B14F-4D97-AF65-F5344CB8AC3E}">
        <p14:creationId xmlns:p14="http://schemas.microsoft.com/office/powerpoint/2010/main" val="121093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61A534"/>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1F52BBF-73CD-44FC-AED0-D8441A616971}"/>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l="12677" t="20903" r="14388" b="27802"/>
          <a:stretch/>
        </p:blipFill>
        <p:spPr>
          <a:xfrm>
            <a:off x="0" y="0"/>
            <a:ext cx="9144000" cy="4292600"/>
          </a:xfrm>
          <a:prstGeom prst="rect">
            <a:avLst/>
          </a:prstGeom>
        </p:spPr>
      </p:pic>
      <p:sp>
        <p:nvSpPr>
          <p:cNvPr id="4" name="Title 1">
            <a:extLst>
              <a:ext uri="{FF2B5EF4-FFF2-40B4-BE49-F238E27FC236}">
                <a16:creationId xmlns:a16="http://schemas.microsoft.com/office/drawing/2014/main" id="{31E0BB6D-AC1B-45CC-BCC2-A72F547ADF87}"/>
              </a:ext>
            </a:extLst>
          </p:cNvPr>
          <p:cNvSpPr txBox="1">
            <a:spLocks/>
          </p:cNvSpPr>
          <p:nvPr/>
        </p:nvSpPr>
        <p:spPr>
          <a:xfrm>
            <a:off x="0" y="4292600"/>
            <a:ext cx="9144000" cy="850900"/>
          </a:xfrm>
          <a:prstGeom prst="rect">
            <a:avLst/>
          </a:prstGeom>
          <a:noFill/>
        </p:spPr>
        <p:txBody>
          <a:bodyPr/>
          <a:lstStyle>
            <a:lvl1pPr algn="l" defTabSz="457200" rtl="0" eaLnBrk="0" fontAlgn="base" hangingPunct="0">
              <a:spcBef>
                <a:spcPct val="0"/>
              </a:spcBef>
              <a:spcAft>
                <a:spcPct val="0"/>
              </a:spcAft>
              <a:defRPr sz="2700" b="1" kern="1200">
                <a:solidFill>
                  <a:schemeClr val="tx1"/>
                </a:solidFill>
                <a:latin typeface="+mj-lt"/>
                <a:ea typeface="ＭＳ Ｐゴシック" charset="0"/>
                <a:cs typeface="ＭＳ Ｐゴシック" charset="0"/>
              </a:defRPr>
            </a:lvl1pPr>
            <a:lvl2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2pPr>
            <a:lvl3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3pPr>
            <a:lvl4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4pPr>
            <a:lvl5pPr algn="l" defTabSz="457200" rtl="0" eaLnBrk="0" fontAlgn="base" hangingPunct="0">
              <a:spcBef>
                <a:spcPct val="0"/>
              </a:spcBef>
              <a:spcAft>
                <a:spcPct val="0"/>
              </a:spcAft>
              <a:defRPr sz="2700" b="1">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a:lstStyle>
          <a:p>
            <a:r>
              <a:rPr lang="en-US" sz="2000" dirty="0">
                <a:solidFill>
                  <a:schemeClr val="bg1"/>
                </a:solidFill>
              </a:rPr>
              <a:t>‘You may never know what results come of your actions, but if you do nothing, there will be no results.’							</a:t>
            </a:r>
            <a:r>
              <a:rPr lang="en-US" sz="1200" dirty="0">
                <a:solidFill>
                  <a:schemeClr val="bg1"/>
                </a:solidFill>
              </a:rPr>
              <a:t>Mohandas Gandhi</a:t>
            </a:r>
            <a:endParaRPr lang="en-US" sz="2000" dirty="0">
              <a:solidFill>
                <a:schemeClr val="bg1"/>
              </a:solidFill>
            </a:endParaRPr>
          </a:p>
        </p:txBody>
      </p:sp>
    </p:spTree>
    <p:extLst>
      <p:ext uri="{BB962C8B-B14F-4D97-AF65-F5344CB8AC3E}">
        <p14:creationId xmlns:p14="http://schemas.microsoft.com/office/powerpoint/2010/main" val="159895755"/>
      </p:ext>
    </p:extLst>
  </p:cSld>
  <p:clrMapOvr>
    <a:masterClrMapping/>
  </p:clrMapOvr>
</p:sld>
</file>

<file path=ppt/theme/theme1.xml><?xml version="1.0" encoding="utf-8"?>
<a:theme xmlns:a="http://schemas.openxmlformats.org/drawingml/2006/main" name="Oxfam">
  <a:themeElements>
    <a:clrScheme name="Oxfam update">
      <a:dk1>
        <a:srgbClr val="000000"/>
      </a:dk1>
      <a:lt1>
        <a:sysClr val="window" lastClr="FFFFFF"/>
      </a:lt1>
      <a:dk2>
        <a:srgbClr val="323232"/>
      </a:dk2>
      <a:lt2>
        <a:srgbClr val="D9D9D9"/>
      </a:lt2>
      <a:accent1>
        <a:srgbClr val="61A534"/>
      </a:accent1>
      <a:accent2>
        <a:srgbClr val="E70052"/>
      </a:accent2>
      <a:accent3>
        <a:srgbClr val="069DD1"/>
      </a:accent3>
      <a:accent4>
        <a:srgbClr val="53287D"/>
      </a:accent4>
      <a:accent5>
        <a:srgbClr val="E43989"/>
      </a:accent5>
      <a:accent6>
        <a:srgbClr val="FBC53A"/>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1838</TotalTime>
  <Words>506</Words>
  <Application>Microsoft Office PowerPoint</Application>
  <PresentationFormat>On-screen Show (16:9)</PresentationFormat>
  <Paragraphs>56</Paragraphs>
  <Slides>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ＭＳ Ｐゴシック</vt:lpstr>
      <vt:lpstr>Andale Mono</vt:lpstr>
      <vt:lpstr>Arial</vt:lpstr>
      <vt:lpstr>Arial Black</vt:lpstr>
      <vt:lpstr>Calibri</vt:lpstr>
      <vt:lpstr>Lucida Grande</vt:lpstr>
      <vt:lpstr>Times New Roman</vt:lpstr>
      <vt:lpstr>ヒラギノ角ゴ Pro W3</vt:lpstr>
      <vt:lpstr>Oxfam</vt:lpstr>
      <vt:lpstr>New Year’s Resolutions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Responding to the pandemic</dc:title>
  <dc:creator>Liz Newbon</dc:creator>
  <cp:lastModifiedBy>Liz Newbon</cp:lastModifiedBy>
  <cp:revision>79</cp:revision>
  <dcterms:created xsi:type="dcterms:W3CDTF">2020-12-01T11:46:35Z</dcterms:created>
  <dcterms:modified xsi:type="dcterms:W3CDTF">2020-12-21T13:51:03Z</dcterms:modified>
</cp:coreProperties>
</file>