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8"/>
  </p:notesMasterIdLst>
  <p:handoutMasterIdLst>
    <p:handoutMasterId r:id="rId9"/>
  </p:handoutMasterIdLst>
  <p:sldIdLst>
    <p:sldId id="399" r:id="rId2"/>
    <p:sldId id="509" r:id="rId3"/>
    <p:sldId id="518" r:id="rId4"/>
    <p:sldId id="519" r:id="rId5"/>
    <p:sldId id="520" r:id="rId6"/>
    <p:sldId id="521" r:id="rId7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Newbon" initials="LN" lastIdx="12" clrIdx="0"/>
  <p:cmAuthor id="2" name="User1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534"/>
    <a:srgbClr val="53297D"/>
    <a:srgbClr val="0C884A"/>
    <a:srgbClr val="BECE45"/>
    <a:srgbClr val="F16422"/>
    <a:srgbClr val="630235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70876" autoAdjust="0"/>
  </p:normalViewPr>
  <p:slideViewPr>
    <p:cSldViewPr snapToGrid="0">
      <p:cViewPr varScale="1">
        <p:scale>
          <a:sx n="74" d="100"/>
          <a:sy n="74" d="100"/>
        </p:scale>
        <p:origin x="355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1906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04/10/2021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pPr/>
              <a:t>04/10/2021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4eLuFDslA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With curriculum links to geography and citizenship, this flexible teaching resource for ages 11-16 focuses on the human element of the climate crisis</a:t>
            </a: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Investigate the links between climate change and human rights.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Explore intersectionality and its relevance to the climate emergency.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Use films from around the globe to explore climate change impacts and potential solutions.</a:t>
            </a:r>
          </a:p>
          <a:p>
            <a:endParaRPr lang="en-GB" dirty="0"/>
          </a:p>
          <a:p>
            <a:r>
              <a:rPr lang="en-GB" dirty="0"/>
              <a:t>This accompanying slideshow displays the images referred to in </a:t>
            </a:r>
            <a:r>
              <a:rPr lang="en-GB"/>
              <a:t>these activities.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1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Image:</a:t>
            </a:r>
            <a:r>
              <a:rPr lang="en-GB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From Kate Crowley at the Scottish Climate Citizen’s Assembly, Nov 2020, 12:03 mins into this talk: </a:t>
            </a:r>
            <a:r>
              <a:rPr lang="en-GB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https://youtu.be/-4eLuFDslAM</a:t>
            </a:r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84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Image: </a:t>
            </a:r>
            <a:r>
              <a:rPr lang="en-GB" dirty="0"/>
              <a:t>https://www.un.org/sustainabledevelopment/news/communications-material/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52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UNCRC Article 2 – ‘All children have these rights’: https://cypcs.org.uk/rights/uncrc/articles/article-2/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167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Image: </a:t>
            </a:r>
            <a:r>
              <a:rPr lang="en-GB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Fabeha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Monir/Oxfam – Bangladesh, November 2019.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23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Adapted from: </a:t>
            </a:r>
            <a:r>
              <a:rPr lang="en-GB" dirty="0"/>
              <a:t>Oxfam (2015) – ‘Global Citizenship in the Classroom’ p.15 -  https://oxfamilibrary.openrepository.com/handle/10546/620105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408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www.oxfam.org.uk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0" y="3219959"/>
            <a:ext cx="3233732" cy="1555746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  <a:endParaRPr lang="en-US" sz="1200" dirty="0">
              <a:solidFill>
                <a:srgbClr val="60A53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10" name="AutoShape 65">
            <a:extLst>
              <a:ext uri="{FF2B5EF4-FFF2-40B4-BE49-F238E27FC236}">
                <a16:creationId xmlns:a16="http://schemas.microsoft.com/office/drawing/2014/main" id="{4E97699D-46E9-1E4F-B587-A3DF8CC21CE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01079" y="3993943"/>
            <a:ext cx="1608393" cy="77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51552060-7B02-DA47-964C-1009FF70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606" y="3993943"/>
            <a:ext cx="1608393" cy="77549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6EFC92D1-0027-DA45-BD98-DBCD9EE59BDA}"/>
              </a:ext>
            </a:extLst>
          </p:cNvPr>
          <p:cNvSpPr>
            <a:spLocks/>
          </p:cNvSpPr>
          <p:nvPr/>
        </p:nvSpPr>
        <p:spPr bwMode="auto">
          <a:xfrm>
            <a:off x="8021148" y="4101455"/>
            <a:ext cx="93470" cy="91649"/>
          </a:xfrm>
          <a:custGeom>
            <a:avLst/>
            <a:gdLst>
              <a:gd name="T0" fmla="*/ 0 w 234"/>
              <a:gd name="T1" fmla="*/ 0 h 225"/>
              <a:gd name="T2" fmla="*/ 0 w 234"/>
              <a:gd name="T3" fmla="*/ 0 h 225"/>
              <a:gd name="T4" fmla="*/ 0 w 234"/>
              <a:gd name="T5" fmla="*/ 0 h 225"/>
              <a:gd name="T6" fmla="*/ 0 w 234"/>
              <a:gd name="T7" fmla="*/ 0 h 225"/>
              <a:gd name="T8" fmla="*/ 0 w 234"/>
              <a:gd name="T9" fmla="*/ 0 h 225"/>
              <a:gd name="T10" fmla="*/ 0 w 234"/>
              <a:gd name="T11" fmla="*/ 0 h 225"/>
              <a:gd name="T12" fmla="*/ 0 w 234"/>
              <a:gd name="T13" fmla="*/ 0 h 225"/>
              <a:gd name="T14" fmla="*/ 0 w 234"/>
              <a:gd name="T15" fmla="*/ 0 h 225"/>
              <a:gd name="T16" fmla="*/ 0 w 234"/>
              <a:gd name="T17" fmla="*/ 0 h 225"/>
              <a:gd name="T18" fmla="*/ 0 w 234"/>
              <a:gd name="T19" fmla="*/ 0 h 225"/>
              <a:gd name="T20" fmla="*/ 0 w 234"/>
              <a:gd name="T21" fmla="*/ 0 h 225"/>
              <a:gd name="T22" fmla="*/ 0 w 234"/>
              <a:gd name="T23" fmla="*/ 0 h 225"/>
              <a:gd name="T24" fmla="*/ 0 w 234"/>
              <a:gd name="T25" fmla="*/ 0 h 225"/>
              <a:gd name="T26" fmla="*/ 0 w 234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4" h="225">
                <a:moveTo>
                  <a:pt x="75" y="225"/>
                </a:moveTo>
                <a:lnTo>
                  <a:pt x="117" y="51"/>
                </a:lnTo>
                <a:lnTo>
                  <a:pt x="158" y="225"/>
                </a:lnTo>
                <a:lnTo>
                  <a:pt x="187" y="225"/>
                </a:lnTo>
                <a:lnTo>
                  <a:pt x="234" y="0"/>
                </a:lnTo>
                <a:lnTo>
                  <a:pt x="209" y="0"/>
                </a:lnTo>
                <a:lnTo>
                  <a:pt x="171" y="187"/>
                </a:lnTo>
                <a:lnTo>
                  <a:pt x="128" y="0"/>
                </a:lnTo>
                <a:lnTo>
                  <a:pt x="105" y="0"/>
                </a:lnTo>
                <a:lnTo>
                  <a:pt x="62" y="188"/>
                </a:lnTo>
                <a:lnTo>
                  <a:pt x="24" y="0"/>
                </a:lnTo>
                <a:lnTo>
                  <a:pt x="0" y="0"/>
                </a:lnTo>
                <a:lnTo>
                  <a:pt x="46" y="225"/>
                </a:lnTo>
                <a:lnTo>
                  <a:pt x="7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9">
            <a:extLst>
              <a:ext uri="{FF2B5EF4-FFF2-40B4-BE49-F238E27FC236}">
                <a16:creationId xmlns:a16="http://schemas.microsoft.com/office/drawing/2014/main" id="{C6546EDB-4F96-A743-A8A3-EEFCAEA02EF2}"/>
              </a:ext>
            </a:extLst>
          </p:cNvPr>
          <p:cNvSpPr>
            <a:spLocks/>
          </p:cNvSpPr>
          <p:nvPr/>
        </p:nvSpPr>
        <p:spPr bwMode="auto">
          <a:xfrm>
            <a:off x="8142835" y="4101455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01"/>
                </a:move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70">
            <a:extLst>
              <a:ext uri="{FF2B5EF4-FFF2-40B4-BE49-F238E27FC236}">
                <a16:creationId xmlns:a16="http://schemas.microsoft.com/office/drawing/2014/main" id="{27C99207-5CF0-D044-9AFF-822D139F6F61}"/>
              </a:ext>
            </a:extLst>
          </p:cNvPr>
          <p:cNvSpPr>
            <a:spLocks/>
          </p:cNvSpPr>
          <p:nvPr/>
        </p:nvSpPr>
        <p:spPr bwMode="auto">
          <a:xfrm>
            <a:off x="8019384" y="4217779"/>
            <a:ext cx="95234" cy="91649"/>
          </a:xfrm>
          <a:custGeom>
            <a:avLst/>
            <a:gdLst>
              <a:gd name="T0" fmla="*/ 0 w 238"/>
              <a:gd name="T1" fmla="*/ 0 h 225"/>
              <a:gd name="T2" fmla="*/ 0 w 238"/>
              <a:gd name="T3" fmla="*/ 0 h 225"/>
              <a:gd name="T4" fmla="*/ 0 w 238"/>
              <a:gd name="T5" fmla="*/ 0 h 225"/>
              <a:gd name="T6" fmla="*/ 0 w 238"/>
              <a:gd name="T7" fmla="*/ 0 h 225"/>
              <a:gd name="T8" fmla="*/ 0 w 238"/>
              <a:gd name="T9" fmla="*/ 0 h 225"/>
              <a:gd name="T10" fmla="*/ 0 w 238"/>
              <a:gd name="T11" fmla="*/ 0 h 225"/>
              <a:gd name="T12" fmla="*/ 0 w 238"/>
              <a:gd name="T13" fmla="*/ 0 h 225"/>
              <a:gd name="T14" fmla="*/ 0 w 238"/>
              <a:gd name="T15" fmla="*/ 0 h 225"/>
              <a:gd name="T16" fmla="*/ 0 w 238"/>
              <a:gd name="T17" fmla="*/ 0 h 225"/>
              <a:gd name="T18" fmla="*/ 0 w 238"/>
              <a:gd name="T19" fmla="*/ 0 h 225"/>
              <a:gd name="T20" fmla="*/ 0 w 238"/>
              <a:gd name="T21" fmla="*/ 0 h 225"/>
              <a:gd name="T22" fmla="*/ 0 w 238"/>
              <a:gd name="T23" fmla="*/ 0 h 225"/>
              <a:gd name="T24" fmla="*/ 0 w 238"/>
              <a:gd name="T25" fmla="*/ 0 h 225"/>
              <a:gd name="T26" fmla="*/ 0 w 238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8" h="225">
                <a:moveTo>
                  <a:pt x="85" y="225"/>
                </a:moveTo>
                <a:lnTo>
                  <a:pt x="119" y="92"/>
                </a:lnTo>
                <a:lnTo>
                  <a:pt x="152" y="225"/>
                </a:lnTo>
                <a:lnTo>
                  <a:pt x="191" y="225"/>
                </a:lnTo>
                <a:lnTo>
                  <a:pt x="238" y="0"/>
                </a:lnTo>
                <a:lnTo>
                  <a:pt x="195" y="0"/>
                </a:lnTo>
                <a:lnTo>
                  <a:pt x="168" y="145"/>
                </a:lnTo>
                <a:lnTo>
                  <a:pt x="134" y="1"/>
                </a:lnTo>
                <a:lnTo>
                  <a:pt x="104" y="1"/>
                </a:lnTo>
                <a:lnTo>
                  <a:pt x="70" y="145"/>
                </a:lnTo>
                <a:lnTo>
                  <a:pt x="42" y="0"/>
                </a:lnTo>
                <a:lnTo>
                  <a:pt x="0" y="0"/>
                </a:lnTo>
                <a:lnTo>
                  <a:pt x="47" y="225"/>
                </a:lnTo>
                <a:lnTo>
                  <a:pt x="8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1">
            <a:extLst>
              <a:ext uri="{FF2B5EF4-FFF2-40B4-BE49-F238E27FC236}">
                <a16:creationId xmlns:a16="http://schemas.microsoft.com/office/drawing/2014/main" id="{21250238-774A-8743-8143-B145FCAF1C23}"/>
              </a:ext>
            </a:extLst>
          </p:cNvPr>
          <p:cNvSpPr>
            <a:spLocks noEditPoints="1"/>
          </p:cNvSpPr>
          <p:nvPr/>
        </p:nvSpPr>
        <p:spPr bwMode="auto">
          <a:xfrm>
            <a:off x="8132254" y="4216016"/>
            <a:ext cx="52908" cy="93412"/>
          </a:xfrm>
          <a:custGeom>
            <a:avLst/>
            <a:gdLst>
              <a:gd name="T0" fmla="*/ 0 w 135"/>
              <a:gd name="T1" fmla="*/ 0 h 229"/>
              <a:gd name="T2" fmla="*/ 0 w 135"/>
              <a:gd name="T3" fmla="*/ 0 h 229"/>
              <a:gd name="T4" fmla="*/ 0 w 135"/>
              <a:gd name="T5" fmla="*/ 0 h 229"/>
              <a:gd name="T6" fmla="*/ 0 w 135"/>
              <a:gd name="T7" fmla="*/ 0 h 229"/>
              <a:gd name="T8" fmla="*/ 0 w 135"/>
              <a:gd name="T9" fmla="*/ 0 h 229"/>
              <a:gd name="T10" fmla="*/ 0 w 135"/>
              <a:gd name="T11" fmla="*/ 0 h 229"/>
              <a:gd name="T12" fmla="*/ 0 w 135"/>
              <a:gd name="T13" fmla="*/ 0 h 229"/>
              <a:gd name="T14" fmla="*/ 0 w 135"/>
              <a:gd name="T15" fmla="*/ 0 h 229"/>
              <a:gd name="T16" fmla="*/ 0 w 135"/>
              <a:gd name="T17" fmla="*/ 0 h 229"/>
              <a:gd name="T18" fmla="*/ 0 w 135"/>
              <a:gd name="T19" fmla="*/ 0 h 229"/>
              <a:gd name="T20" fmla="*/ 0 w 135"/>
              <a:gd name="T21" fmla="*/ 0 h 229"/>
              <a:gd name="T22" fmla="*/ 0 w 135"/>
              <a:gd name="T23" fmla="*/ 0 h 229"/>
              <a:gd name="T24" fmla="*/ 0 w 135"/>
              <a:gd name="T25" fmla="*/ 0 h 229"/>
              <a:gd name="T26" fmla="*/ 0 w 135"/>
              <a:gd name="T27" fmla="*/ 0 h 229"/>
              <a:gd name="T28" fmla="*/ 0 w 135"/>
              <a:gd name="T29" fmla="*/ 0 h 2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5" h="229">
                <a:moveTo>
                  <a:pt x="67" y="229"/>
                </a:moveTo>
                <a:cubicBezTo>
                  <a:pt x="121" y="229"/>
                  <a:pt x="135" y="186"/>
                  <a:pt x="135" y="164"/>
                </a:cubicBezTo>
                <a:lnTo>
                  <a:pt x="135" y="64"/>
                </a:lnTo>
                <a:cubicBezTo>
                  <a:pt x="135" y="43"/>
                  <a:pt x="120" y="0"/>
                  <a:pt x="68" y="0"/>
                </a:cubicBezTo>
                <a:cubicBezTo>
                  <a:pt x="13" y="0"/>
                  <a:pt x="0" y="43"/>
                  <a:pt x="0" y="64"/>
                </a:cubicBezTo>
                <a:lnTo>
                  <a:pt x="0" y="164"/>
                </a:lnTo>
                <a:cubicBezTo>
                  <a:pt x="0" y="185"/>
                  <a:pt x="14" y="229"/>
                  <a:pt x="67" y="229"/>
                </a:cubicBezTo>
                <a:close/>
                <a:moveTo>
                  <a:pt x="41" y="64"/>
                </a:moveTo>
                <a:lnTo>
                  <a:pt x="41" y="64"/>
                </a:lnTo>
                <a:cubicBezTo>
                  <a:pt x="41" y="44"/>
                  <a:pt x="59" y="40"/>
                  <a:pt x="68" y="40"/>
                </a:cubicBezTo>
                <a:cubicBezTo>
                  <a:pt x="76" y="40"/>
                  <a:pt x="94" y="44"/>
                  <a:pt x="94" y="64"/>
                </a:cubicBezTo>
                <a:lnTo>
                  <a:pt x="94" y="164"/>
                </a:lnTo>
                <a:cubicBezTo>
                  <a:pt x="94" y="185"/>
                  <a:pt x="76" y="189"/>
                  <a:pt x="68" y="189"/>
                </a:cubicBezTo>
                <a:cubicBezTo>
                  <a:pt x="59" y="189"/>
                  <a:pt x="41" y="185"/>
                  <a:pt x="41" y="164"/>
                </a:cubicBezTo>
                <a:lnTo>
                  <a:pt x="4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56110394-3F1C-5B45-8636-0EAEAD8BBE13}"/>
              </a:ext>
            </a:extLst>
          </p:cNvPr>
          <p:cNvSpPr>
            <a:spLocks/>
          </p:cNvSpPr>
          <p:nvPr/>
        </p:nvSpPr>
        <p:spPr bwMode="auto">
          <a:xfrm>
            <a:off x="8208088" y="4217779"/>
            <a:ext cx="54671" cy="91649"/>
          </a:xfrm>
          <a:custGeom>
            <a:avLst/>
            <a:gdLst>
              <a:gd name="T0" fmla="*/ 0 w 137"/>
              <a:gd name="T1" fmla="*/ 0 h 224"/>
              <a:gd name="T2" fmla="*/ 0 w 137"/>
              <a:gd name="T3" fmla="*/ 0 h 224"/>
              <a:gd name="T4" fmla="*/ 0 w 137"/>
              <a:gd name="T5" fmla="*/ 0 h 224"/>
              <a:gd name="T6" fmla="*/ 0 w 137"/>
              <a:gd name="T7" fmla="*/ 0 h 224"/>
              <a:gd name="T8" fmla="*/ 0 w 137"/>
              <a:gd name="T9" fmla="*/ 0 h 224"/>
              <a:gd name="T10" fmla="*/ 0 w 137"/>
              <a:gd name="T11" fmla="*/ 0 h 224"/>
              <a:gd name="T12" fmla="*/ 0 w 137"/>
              <a:gd name="T13" fmla="*/ 0 h 224"/>
              <a:gd name="T14" fmla="*/ 0 w 137"/>
              <a:gd name="T15" fmla="*/ 0 h 224"/>
              <a:gd name="T16" fmla="*/ 0 w 137"/>
              <a:gd name="T17" fmla="*/ 0 h 224"/>
              <a:gd name="T18" fmla="*/ 0 w 137"/>
              <a:gd name="T19" fmla="*/ 0 h 224"/>
              <a:gd name="T20" fmla="*/ 0 w 137"/>
              <a:gd name="T21" fmla="*/ 0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" h="224">
                <a:moveTo>
                  <a:pt x="41" y="97"/>
                </a:moveTo>
                <a:lnTo>
                  <a:pt x="96" y="224"/>
                </a:lnTo>
                <a:lnTo>
                  <a:pt x="137" y="224"/>
                </a:lnTo>
                <a:lnTo>
                  <a:pt x="137" y="0"/>
                </a:lnTo>
                <a:lnTo>
                  <a:pt x="96" y="0"/>
                </a:lnTo>
                <a:lnTo>
                  <a:pt x="96" y="130"/>
                </a:lnTo>
                <a:lnTo>
                  <a:pt x="41" y="0"/>
                </a:lnTo>
                <a:lnTo>
                  <a:pt x="0" y="0"/>
                </a:lnTo>
                <a:lnTo>
                  <a:pt x="0" y="224"/>
                </a:lnTo>
                <a:lnTo>
                  <a:pt x="41" y="224"/>
                </a:lnTo>
                <a:lnTo>
                  <a:pt x="41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id="{21AA77D6-D539-5B47-8347-9D8B5F6CBC53}"/>
              </a:ext>
            </a:extLst>
          </p:cNvPr>
          <p:cNvSpPr>
            <a:spLocks/>
          </p:cNvSpPr>
          <p:nvPr/>
        </p:nvSpPr>
        <p:spPr bwMode="auto">
          <a:xfrm>
            <a:off x="8282159" y="4212491"/>
            <a:ext cx="26454" cy="29962"/>
          </a:xfrm>
          <a:custGeom>
            <a:avLst/>
            <a:gdLst>
              <a:gd name="T0" fmla="*/ 0 w 69"/>
              <a:gd name="T1" fmla="*/ 0 h 72"/>
              <a:gd name="T2" fmla="*/ 0 w 69"/>
              <a:gd name="T3" fmla="*/ 0 h 72"/>
              <a:gd name="T4" fmla="*/ 0 w 69"/>
              <a:gd name="T5" fmla="*/ 0 h 72"/>
              <a:gd name="T6" fmla="*/ 0 w 69"/>
              <a:gd name="T7" fmla="*/ 0 h 72"/>
              <a:gd name="T8" fmla="*/ 0 w 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72">
                <a:moveTo>
                  <a:pt x="69" y="0"/>
                </a:moveTo>
                <a:lnTo>
                  <a:pt x="29" y="0"/>
                </a:lnTo>
                <a:lnTo>
                  <a:pt x="0" y="72"/>
                </a:lnTo>
                <a:lnTo>
                  <a:pt x="34" y="72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4">
            <a:extLst>
              <a:ext uri="{FF2B5EF4-FFF2-40B4-BE49-F238E27FC236}">
                <a16:creationId xmlns:a16="http://schemas.microsoft.com/office/drawing/2014/main" id="{A1A3BB23-E053-4544-AEA3-41A59B48FC33}"/>
              </a:ext>
            </a:extLst>
          </p:cNvPr>
          <p:cNvSpPr>
            <a:spLocks/>
          </p:cNvSpPr>
          <p:nvPr/>
        </p:nvSpPr>
        <p:spPr bwMode="auto">
          <a:xfrm>
            <a:off x="8324485" y="4217779"/>
            <a:ext cx="56435" cy="91649"/>
          </a:xfrm>
          <a:custGeom>
            <a:avLst/>
            <a:gdLst>
              <a:gd name="T0" fmla="*/ 0 w 141"/>
              <a:gd name="T1" fmla="*/ 0 h 225"/>
              <a:gd name="T2" fmla="*/ 0 w 141"/>
              <a:gd name="T3" fmla="*/ 0 h 225"/>
              <a:gd name="T4" fmla="*/ 0 w 141"/>
              <a:gd name="T5" fmla="*/ 0 h 225"/>
              <a:gd name="T6" fmla="*/ 0 w 141"/>
              <a:gd name="T7" fmla="*/ 0 h 225"/>
              <a:gd name="T8" fmla="*/ 0 w 141"/>
              <a:gd name="T9" fmla="*/ 0 h 225"/>
              <a:gd name="T10" fmla="*/ 0 w 141"/>
              <a:gd name="T11" fmla="*/ 0 h 225"/>
              <a:gd name="T12" fmla="*/ 0 w 141"/>
              <a:gd name="T13" fmla="*/ 0 h 225"/>
              <a:gd name="T14" fmla="*/ 0 w 141"/>
              <a:gd name="T15" fmla="*/ 0 h 225"/>
              <a:gd name="T16" fmla="*/ 0 w 141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" h="225">
                <a:moveTo>
                  <a:pt x="0" y="41"/>
                </a:moveTo>
                <a:lnTo>
                  <a:pt x="50" y="41"/>
                </a:lnTo>
                <a:lnTo>
                  <a:pt x="50" y="225"/>
                </a:lnTo>
                <a:lnTo>
                  <a:pt x="91" y="225"/>
                </a:lnTo>
                <a:lnTo>
                  <a:pt x="91" y="41"/>
                </a:lnTo>
                <a:lnTo>
                  <a:pt x="141" y="41"/>
                </a:lnTo>
                <a:lnTo>
                  <a:pt x="141" y="0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0D1DC60F-91FC-A041-ABFB-FD0306489D7C}"/>
              </a:ext>
            </a:extLst>
          </p:cNvPr>
          <p:cNvSpPr>
            <a:spLocks/>
          </p:cNvSpPr>
          <p:nvPr/>
        </p:nvSpPr>
        <p:spPr bwMode="auto">
          <a:xfrm>
            <a:off x="8028202" y="4334103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" h="225">
                <a:moveTo>
                  <a:pt x="0" y="0"/>
                </a:move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5" y="201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6">
            <a:extLst>
              <a:ext uri="{FF2B5EF4-FFF2-40B4-BE49-F238E27FC236}">
                <a16:creationId xmlns:a16="http://schemas.microsoft.com/office/drawing/2014/main" id="{85279FD8-6A54-8844-AE54-4CE55998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273" y="4334103"/>
            <a:ext cx="10582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0C8EA6B7-6EF9-D44E-BC06-B44192DE12F3}"/>
              </a:ext>
            </a:extLst>
          </p:cNvPr>
          <p:cNvSpPr>
            <a:spLocks/>
          </p:cNvSpPr>
          <p:nvPr/>
        </p:nvSpPr>
        <p:spPr bwMode="auto">
          <a:xfrm>
            <a:off x="8139308" y="4334103"/>
            <a:ext cx="61726" cy="91649"/>
          </a:xfrm>
          <a:custGeom>
            <a:avLst/>
            <a:gdLst>
              <a:gd name="T0" fmla="*/ 0 w 152"/>
              <a:gd name="T1" fmla="*/ 0 h 225"/>
              <a:gd name="T2" fmla="*/ 0 w 152"/>
              <a:gd name="T3" fmla="*/ 0 h 225"/>
              <a:gd name="T4" fmla="*/ 0 w 152"/>
              <a:gd name="T5" fmla="*/ 0 h 225"/>
              <a:gd name="T6" fmla="*/ 0 w 152"/>
              <a:gd name="T7" fmla="*/ 0 h 225"/>
              <a:gd name="T8" fmla="*/ 0 w 152"/>
              <a:gd name="T9" fmla="*/ 0 h 225"/>
              <a:gd name="T10" fmla="*/ 0 w 152"/>
              <a:gd name="T11" fmla="*/ 0 h 225"/>
              <a:gd name="T12" fmla="*/ 0 w 152"/>
              <a:gd name="T13" fmla="*/ 0 h 225"/>
              <a:gd name="T14" fmla="*/ 0 w 152"/>
              <a:gd name="T15" fmla="*/ 0 h 225"/>
              <a:gd name="T16" fmla="*/ 0 w 152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5">
                <a:moveTo>
                  <a:pt x="152" y="0"/>
                </a:moveTo>
                <a:lnTo>
                  <a:pt x="128" y="0"/>
                </a:lnTo>
                <a:lnTo>
                  <a:pt x="78" y="202"/>
                </a:ln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5"/>
                </a:lnTo>
                <a:lnTo>
                  <a:pt x="96" y="225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341A3E66-1333-ED4F-990C-6C49C05EACE6}"/>
              </a:ext>
            </a:extLst>
          </p:cNvPr>
          <p:cNvSpPr>
            <a:spLocks/>
          </p:cNvSpPr>
          <p:nvPr/>
        </p:nvSpPr>
        <p:spPr bwMode="auto">
          <a:xfrm>
            <a:off x="8227488" y="4334103"/>
            <a:ext cx="49380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4"/>
                </a:move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79">
            <a:extLst>
              <a:ext uri="{FF2B5EF4-FFF2-40B4-BE49-F238E27FC236}">
                <a16:creationId xmlns:a16="http://schemas.microsoft.com/office/drawing/2014/main" id="{D1E2A1C2-C984-C648-A641-D1EE39AEB502}"/>
              </a:ext>
            </a:extLst>
          </p:cNvPr>
          <p:cNvSpPr>
            <a:spLocks/>
          </p:cNvSpPr>
          <p:nvPr/>
        </p:nvSpPr>
        <p:spPr bwMode="auto">
          <a:xfrm>
            <a:off x="8021148" y="4450427"/>
            <a:ext cx="93470" cy="91649"/>
          </a:xfrm>
          <a:custGeom>
            <a:avLst/>
            <a:gdLst>
              <a:gd name="T0" fmla="*/ 0 w 235"/>
              <a:gd name="T1" fmla="*/ 0 h 225"/>
              <a:gd name="T2" fmla="*/ 0 w 235"/>
              <a:gd name="T3" fmla="*/ 0 h 225"/>
              <a:gd name="T4" fmla="*/ 0 w 235"/>
              <a:gd name="T5" fmla="*/ 0 h 225"/>
              <a:gd name="T6" fmla="*/ 0 w 235"/>
              <a:gd name="T7" fmla="*/ 0 h 225"/>
              <a:gd name="T8" fmla="*/ 0 w 235"/>
              <a:gd name="T9" fmla="*/ 0 h 225"/>
              <a:gd name="T10" fmla="*/ 0 w 235"/>
              <a:gd name="T11" fmla="*/ 0 h 225"/>
              <a:gd name="T12" fmla="*/ 0 w 235"/>
              <a:gd name="T13" fmla="*/ 0 h 225"/>
              <a:gd name="T14" fmla="*/ 0 w 235"/>
              <a:gd name="T15" fmla="*/ 0 h 225"/>
              <a:gd name="T16" fmla="*/ 0 w 235"/>
              <a:gd name="T17" fmla="*/ 0 h 225"/>
              <a:gd name="T18" fmla="*/ 0 w 235"/>
              <a:gd name="T19" fmla="*/ 0 h 225"/>
              <a:gd name="T20" fmla="*/ 0 w 235"/>
              <a:gd name="T21" fmla="*/ 0 h 225"/>
              <a:gd name="T22" fmla="*/ 0 w 235"/>
              <a:gd name="T23" fmla="*/ 0 h 225"/>
              <a:gd name="T24" fmla="*/ 0 w 235"/>
              <a:gd name="T25" fmla="*/ 0 h 225"/>
              <a:gd name="T26" fmla="*/ 0 w 235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5" h="225">
                <a:moveTo>
                  <a:pt x="210" y="0"/>
                </a:moveTo>
                <a:lnTo>
                  <a:pt x="172" y="187"/>
                </a:lnTo>
                <a:lnTo>
                  <a:pt x="129" y="0"/>
                </a:lnTo>
                <a:lnTo>
                  <a:pt x="106" y="0"/>
                </a:lnTo>
                <a:lnTo>
                  <a:pt x="63" y="188"/>
                </a:lnTo>
                <a:lnTo>
                  <a:pt x="25" y="0"/>
                </a:lnTo>
                <a:lnTo>
                  <a:pt x="0" y="0"/>
                </a:lnTo>
                <a:lnTo>
                  <a:pt x="47" y="225"/>
                </a:lnTo>
                <a:lnTo>
                  <a:pt x="76" y="225"/>
                </a:lnTo>
                <a:lnTo>
                  <a:pt x="118" y="51"/>
                </a:lnTo>
                <a:lnTo>
                  <a:pt x="159" y="225"/>
                </a:lnTo>
                <a:lnTo>
                  <a:pt x="188" y="225"/>
                </a:lnTo>
                <a:lnTo>
                  <a:pt x="235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80">
            <a:extLst>
              <a:ext uri="{FF2B5EF4-FFF2-40B4-BE49-F238E27FC236}">
                <a16:creationId xmlns:a16="http://schemas.microsoft.com/office/drawing/2014/main" id="{D0EB9184-2EA8-5546-A037-611A6EEB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835" y="4450427"/>
            <a:ext cx="8818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6" name="Freeform 81">
            <a:extLst>
              <a:ext uri="{FF2B5EF4-FFF2-40B4-BE49-F238E27FC236}">
                <a16:creationId xmlns:a16="http://schemas.microsoft.com/office/drawing/2014/main" id="{786B5FD0-3BEB-8F44-8A88-60A753BB6B38}"/>
              </a:ext>
            </a:extLst>
          </p:cNvPr>
          <p:cNvSpPr>
            <a:spLocks/>
          </p:cNvSpPr>
          <p:nvPr/>
        </p:nvSpPr>
        <p:spPr bwMode="auto">
          <a:xfrm>
            <a:off x="8178107" y="4450427"/>
            <a:ext cx="54671" cy="91649"/>
          </a:xfrm>
          <a:custGeom>
            <a:avLst/>
            <a:gdLst>
              <a:gd name="T0" fmla="*/ 0 w 134"/>
              <a:gd name="T1" fmla="*/ 0 h 225"/>
              <a:gd name="T2" fmla="*/ 0 w 134"/>
              <a:gd name="T3" fmla="*/ 0 h 225"/>
              <a:gd name="T4" fmla="*/ 0 w 134"/>
              <a:gd name="T5" fmla="*/ 0 h 225"/>
              <a:gd name="T6" fmla="*/ 0 w 134"/>
              <a:gd name="T7" fmla="*/ 0 h 225"/>
              <a:gd name="T8" fmla="*/ 0 w 134"/>
              <a:gd name="T9" fmla="*/ 0 h 225"/>
              <a:gd name="T10" fmla="*/ 0 w 134"/>
              <a:gd name="T11" fmla="*/ 0 h 225"/>
              <a:gd name="T12" fmla="*/ 0 w 134"/>
              <a:gd name="T13" fmla="*/ 0 h 225"/>
              <a:gd name="T14" fmla="*/ 0 w 134"/>
              <a:gd name="T15" fmla="*/ 0 h 225"/>
              <a:gd name="T16" fmla="*/ 0 w 134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5">
                <a:moveTo>
                  <a:pt x="0" y="24"/>
                </a:moveTo>
                <a:lnTo>
                  <a:pt x="55" y="24"/>
                </a:lnTo>
                <a:lnTo>
                  <a:pt x="55" y="225"/>
                </a:lnTo>
                <a:lnTo>
                  <a:pt x="79" y="225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82">
            <a:extLst>
              <a:ext uri="{FF2B5EF4-FFF2-40B4-BE49-F238E27FC236}">
                <a16:creationId xmlns:a16="http://schemas.microsoft.com/office/drawing/2014/main" id="{EAD759A3-0A5E-5E46-A8EA-E45C770F7665}"/>
              </a:ext>
            </a:extLst>
          </p:cNvPr>
          <p:cNvSpPr>
            <a:spLocks/>
          </p:cNvSpPr>
          <p:nvPr/>
        </p:nvSpPr>
        <p:spPr bwMode="auto">
          <a:xfrm>
            <a:off x="8259232" y="4450427"/>
            <a:ext cx="52908" cy="91649"/>
          </a:xfrm>
          <a:custGeom>
            <a:avLst/>
            <a:gdLst>
              <a:gd name="T0" fmla="*/ 0 w 132"/>
              <a:gd name="T1" fmla="*/ 0 h 225"/>
              <a:gd name="T2" fmla="*/ 0 w 132"/>
              <a:gd name="T3" fmla="*/ 0 h 225"/>
              <a:gd name="T4" fmla="*/ 0 w 132"/>
              <a:gd name="T5" fmla="*/ 0 h 225"/>
              <a:gd name="T6" fmla="*/ 0 w 132"/>
              <a:gd name="T7" fmla="*/ 0 h 225"/>
              <a:gd name="T8" fmla="*/ 0 w 132"/>
              <a:gd name="T9" fmla="*/ 0 h 225"/>
              <a:gd name="T10" fmla="*/ 0 w 132"/>
              <a:gd name="T11" fmla="*/ 0 h 225"/>
              <a:gd name="T12" fmla="*/ 0 w 132"/>
              <a:gd name="T13" fmla="*/ 0 h 225"/>
              <a:gd name="T14" fmla="*/ 0 w 132"/>
              <a:gd name="T15" fmla="*/ 0 h 225"/>
              <a:gd name="T16" fmla="*/ 0 w 132"/>
              <a:gd name="T17" fmla="*/ 0 h 225"/>
              <a:gd name="T18" fmla="*/ 0 w 132"/>
              <a:gd name="T19" fmla="*/ 0 h 225"/>
              <a:gd name="T20" fmla="*/ 0 w 132"/>
              <a:gd name="T21" fmla="*/ 0 h 225"/>
              <a:gd name="T22" fmla="*/ 0 w 132"/>
              <a:gd name="T23" fmla="*/ 0 h 225"/>
              <a:gd name="T24" fmla="*/ 0 w 13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2" h="225">
                <a:moveTo>
                  <a:pt x="108" y="95"/>
                </a:moveTo>
                <a:lnTo>
                  <a:pt x="25" y="95"/>
                </a:lnTo>
                <a:lnTo>
                  <a:pt x="25" y="0"/>
                </a:lnTo>
                <a:lnTo>
                  <a:pt x="0" y="0"/>
                </a:lnTo>
                <a:lnTo>
                  <a:pt x="0" y="225"/>
                </a:lnTo>
                <a:lnTo>
                  <a:pt x="25" y="225"/>
                </a:lnTo>
                <a:lnTo>
                  <a:pt x="25" y="119"/>
                </a:lnTo>
                <a:lnTo>
                  <a:pt x="108" y="119"/>
                </a:lnTo>
                <a:lnTo>
                  <a:pt x="108" y="225"/>
                </a:lnTo>
                <a:lnTo>
                  <a:pt x="132" y="225"/>
                </a:lnTo>
                <a:lnTo>
                  <a:pt x="132" y="0"/>
                </a:lnTo>
                <a:lnTo>
                  <a:pt x="108" y="0"/>
                </a:lnTo>
                <a:lnTo>
                  <a:pt x="108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83">
            <a:extLst>
              <a:ext uri="{FF2B5EF4-FFF2-40B4-BE49-F238E27FC236}">
                <a16:creationId xmlns:a16="http://schemas.microsoft.com/office/drawing/2014/main" id="{BFCBF1C5-B89A-D94B-B949-7083870C496C}"/>
              </a:ext>
            </a:extLst>
          </p:cNvPr>
          <p:cNvSpPr>
            <a:spLocks noEditPoints="1"/>
          </p:cNvSpPr>
          <p:nvPr/>
        </p:nvSpPr>
        <p:spPr bwMode="auto">
          <a:xfrm>
            <a:off x="8028202" y="4566751"/>
            <a:ext cx="51144" cy="91649"/>
          </a:xfrm>
          <a:custGeom>
            <a:avLst/>
            <a:gdLst>
              <a:gd name="T0" fmla="*/ 0 w 128"/>
              <a:gd name="T1" fmla="*/ 0 h 226"/>
              <a:gd name="T2" fmla="*/ 0 w 128"/>
              <a:gd name="T3" fmla="*/ 0 h 226"/>
              <a:gd name="T4" fmla="*/ 0 w 128"/>
              <a:gd name="T5" fmla="*/ 0 h 226"/>
              <a:gd name="T6" fmla="*/ 0 w 128"/>
              <a:gd name="T7" fmla="*/ 0 h 226"/>
              <a:gd name="T8" fmla="*/ 0 w 128"/>
              <a:gd name="T9" fmla="*/ 0 h 226"/>
              <a:gd name="T10" fmla="*/ 0 w 128"/>
              <a:gd name="T11" fmla="*/ 0 h 226"/>
              <a:gd name="T12" fmla="*/ 0 w 128"/>
              <a:gd name="T13" fmla="*/ 0 h 226"/>
              <a:gd name="T14" fmla="*/ 0 w 128"/>
              <a:gd name="T15" fmla="*/ 0 h 226"/>
              <a:gd name="T16" fmla="*/ 0 w 128"/>
              <a:gd name="T17" fmla="*/ 0 h 226"/>
              <a:gd name="T18" fmla="*/ 0 w 128"/>
              <a:gd name="T19" fmla="*/ 0 h 226"/>
              <a:gd name="T20" fmla="*/ 0 w 128"/>
              <a:gd name="T21" fmla="*/ 0 h 226"/>
              <a:gd name="T22" fmla="*/ 0 w 128"/>
              <a:gd name="T23" fmla="*/ 0 h 226"/>
              <a:gd name="T24" fmla="*/ 0 w 128"/>
              <a:gd name="T25" fmla="*/ 0 h 226"/>
              <a:gd name="T26" fmla="*/ 0 w 128"/>
              <a:gd name="T27" fmla="*/ 0 h 226"/>
              <a:gd name="T28" fmla="*/ 0 w 128"/>
              <a:gd name="T29" fmla="*/ 0 h 226"/>
              <a:gd name="T30" fmla="*/ 0 w 128"/>
              <a:gd name="T31" fmla="*/ 0 h 226"/>
              <a:gd name="T32" fmla="*/ 0 w 128"/>
              <a:gd name="T33" fmla="*/ 0 h 2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226">
                <a:moveTo>
                  <a:pt x="67" y="0"/>
                </a:move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7"/>
                </a:lnTo>
                <a:lnTo>
                  <a:pt x="68" y="137"/>
                </a:lnTo>
                <a:cubicBezTo>
                  <a:pt x="118" y="137"/>
                  <a:pt x="128" y="96"/>
                  <a:pt x="128" y="76"/>
                </a:cubicBezTo>
                <a:lnTo>
                  <a:pt x="128" y="60"/>
                </a:lnTo>
                <a:cubicBezTo>
                  <a:pt x="128" y="41"/>
                  <a:pt x="118" y="0"/>
                  <a:pt x="67" y="0"/>
                </a:cubicBezTo>
                <a:close/>
                <a:moveTo>
                  <a:pt x="103" y="76"/>
                </a:moveTo>
                <a:lnTo>
                  <a:pt x="103" y="76"/>
                </a:lnTo>
                <a:cubicBezTo>
                  <a:pt x="103" y="108"/>
                  <a:pt x="80" y="113"/>
                  <a:pt x="67" y="113"/>
                </a:cubicBezTo>
                <a:lnTo>
                  <a:pt x="25" y="113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3" y="29"/>
                  <a:pt x="103" y="61"/>
                </a:cubicBezTo>
                <a:lnTo>
                  <a:pt x="103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84">
            <a:extLst>
              <a:ext uri="{FF2B5EF4-FFF2-40B4-BE49-F238E27FC236}">
                <a16:creationId xmlns:a16="http://schemas.microsoft.com/office/drawing/2014/main" id="{4DF91D5D-A728-6947-9F87-616D1CC261D3}"/>
              </a:ext>
            </a:extLst>
          </p:cNvPr>
          <p:cNvSpPr>
            <a:spLocks noEditPoints="1"/>
          </p:cNvSpPr>
          <p:nvPr/>
        </p:nvSpPr>
        <p:spPr bwMode="auto">
          <a:xfrm>
            <a:off x="8098746" y="4564989"/>
            <a:ext cx="51144" cy="95174"/>
          </a:xfrm>
          <a:custGeom>
            <a:avLst/>
            <a:gdLst>
              <a:gd name="T0" fmla="*/ 0 w 127"/>
              <a:gd name="T1" fmla="*/ 0 h 230"/>
              <a:gd name="T2" fmla="*/ 0 w 127"/>
              <a:gd name="T3" fmla="*/ 0 h 230"/>
              <a:gd name="T4" fmla="*/ 0 w 127"/>
              <a:gd name="T5" fmla="*/ 0 h 230"/>
              <a:gd name="T6" fmla="*/ 0 w 127"/>
              <a:gd name="T7" fmla="*/ 0 h 230"/>
              <a:gd name="T8" fmla="*/ 0 w 127"/>
              <a:gd name="T9" fmla="*/ 0 h 230"/>
              <a:gd name="T10" fmla="*/ 0 w 127"/>
              <a:gd name="T11" fmla="*/ 0 h 230"/>
              <a:gd name="T12" fmla="*/ 0 w 127"/>
              <a:gd name="T13" fmla="*/ 0 h 230"/>
              <a:gd name="T14" fmla="*/ 0 w 127"/>
              <a:gd name="T15" fmla="*/ 0 h 230"/>
              <a:gd name="T16" fmla="*/ 0 w 127"/>
              <a:gd name="T17" fmla="*/ 0 h 230"/>
              <a:gd name="T18" fmla="*/ 0 w 127"/>
              <a:gd name="T19" fmla="*/ 0 h 230"/>
              <a:gd name="T20" fmla="*/ 0 w 127"/>
              <a:gd name="T21" fmla="*/ 0 h 230"/>
              <a:gd name="T22" fmla="*/ 0 w 127"/>
              <a:gd name="T23" fmla="*/ 0 h 230"/>
              <a:gd name="T24" fmla="*/ 0 w 127"/>
              <a:gd name="T25" fmla="*/ 0 h 230"/>
              <a:gd name="T26" fmla="*/ 0 w 127"/>
              <a:gd name="T27" fmla="*/ 0 h 230"/>
              <a:gd name="T28" fmla="*/ 0 w 127"/>
              <a:gd name="T29" fmla="*/ 0 h 2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7" h="230">
                <a:moveTo>
                  <a:pt x="64" y="0"/>
                </a:moveTo>
                <a:cubicBezTo>
                  <a:pt x="13" y="0"/>
                  <a:pt x="0" y="40"/>
                  <a:pt x="0" y="60"/>
                </a:cubicBezTo>
                <a:lnTo>
                  <a:pt x="0" y="170"/>
                </a:lnTo>
                <a:cubicBezTo>
                  <a:pt x="0" y="191"/>
                  <a:pt x="14" y="230"/>
                  <a:pt x="64" y="230"/>
                </a:cubicBezTo>
                <a:cubicBezTo>
                  <a:pt x="114" y="230"/>
                  <a:pt x="127" y="191"/>
                  <a:pt x="127" y="170"/>
                </a:cubicBezTo>
                <a:lnTo>
                  <a:pt x="127" y="60"/>
                </a:lnTo>
                <a:cubicBezTo>
                  <a:pt x="127" y="40"/>
                  <a:pt x="113" y="0"/>
                  <a:pt x="64" y="0"/>
                </a:cubicBezTo>
                <a:close/>
                <a:moveTo>
                  <a:pt x="103" y="170"/>
                </a:moveTo>
                <a:lnTo>
                  <a:pt x="103" y="170"/>
                </a:lnTo>
                <a:cubicBezTo>
                  <a:pt x="103" y="202"/>
                  <a:pt x="77" y="207"/>
                  <a:pt x="64" y="207"/>
                </a:cubicBezTo>
                <a:cubicBezTo>
                  <a:pt x="51" y="207"/>
                  <a:pt x="24" y="202"/>
                  <a:pt x="24" y="170"/>
                </a:cubicBezTo>
                <a:lnTo>
                  <a:pt x="24" y="60"/>
                </a:lnTo>
                <a:cubicBezTo>
                  <a:pt x="24" y="29"/>
                  <a:pt x="51" y="24"/>
                  <a:pt x="64" y="24"/>
                </a:cubicBezTo>
                <a:cubicBezTo>
                  <a:pt x="77" y="24"/>
                  <a:pt x="103" y="29"/>
                  <a:pt x="103" y="60"/>
                </a:cubicBezTo>
                <a:lnTo>
                  <a:pt x="103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85">
            <a:extLst>
              <a:ext uri="{FF2B5EF4-FFF2-40B4-BE49-F238E27FC236}">
                <a16:creationId xmlns:a16="http://schemas.microsoft.com/office/drawing/2014/main" id="{389E060C-D959-EF4A-A2DB-22AB8CE86726}"/>
              </a:ext>
            </a:extLst>
          </p:cNvPr>
          <p:cNvSpPr>
            <a:spLocks/>
          </p:cNvSpPr>
          <p:nvPr/>
        </p:nvSpPr>
        <p:spPr bwMode="auto">
          <a:xfrm>
            <a:off x="8165762" y="4566751"/>
            <a:ext cx="61726" cy="91649"/>
          </a:xfrm>
          <a:custGeom>
            <a:avLst/>
            <a:gdLst>
              <a:gd name="T0" fmla="*/ 0 w 152"/>
              <a:gd name="T1" fmla="*/ 0 h 226"/>
              <a:gd name="T2" fmla="*/ 0 w 152"/>
              <a:gd name="T3" fmla="*/ 0 h 226"/>
              <a:gd name="T4" fmla="*/ 0 w 152"/>
              <a:gd name="T5" fmla="*/ 0 h 226"/>
              <a:gd name="T6" fmla="*/ 0 w 152"/>
              <a:gd name="T7" fmla="*/ 0 h 226"/>
              <a:gd name="T8" fmla="*/ 0 w 152"/>
              <a:gd name="T9" fmla="*/ 0 h 226"/>
              <a:gd name="T10" fmla="*/ 0 w 152"/>
              <a:gd name="T11" fmla="*/ 0 h 226"/>
              <a:gd name="T12" fmla="*/ 0 w 152"/>
              <a:gd name="T13" fmla="*/ 0 h 226"/>
              <a:gd name="T14" fmla="*/ 0 w 152"/>
              <a:gd name="T15" fmla="*/ 0 h 226"/>
              <a:gd name="T16" fmla="*/ 0 w 152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6">
                <a:moveTo>
                  <a:pt x="79" y="202"/>
                </a:move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6"/>
                </a:lnTo>
                <a:lnTo>
                  <a:pt x="96" y="226"/>
                </a:lnTo>
                <a:lnTo>
                  <a:pt x="152" y="0"/>
                </a:lnTo>
                <a:lnTo>
                  <a:pt x="128" y="0"/>
                </a:lnTo>
                <a:lnTo>
                  <a:pt x="79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08CC195B-2A00-5044-A8A4-9718D760C251}"/>
              </a:ext>
            </a:extLst>
          </p:cNvPr>
          <p:cNvSpPr>
            <a:spLocks/>
          </p:cNvSpPr>
          <p:nvPr/>
        </p:nvSpPr>
        <p:spPr bwMode="auto">
          <a:xfrm>
            <a:off x="8246887" y="4566751"/>
            <a:ext cx="49380" cy="91649"/>
          </a:xfrm>
          <a:custGeom>
            <a:avLst/>
            <a:gdLst>
              <a:gd name="T0" fmla="*/ 0 w 122"/>
              <a:gd name="T1" fmla="*/ 0 h 226"/>
              <a:gd name="T2" fmla="*/ 0 w 122"/>
              <a:gd name="T3" fmla="*/ 0 h 226"/>
              <a:gd name="T4" fmla="*/ 0 w 122"/>
              <a:gd name="T5" fmla="*/ 0 h 226"/>
              <a:gd name="T6" fmla="*/ 0 w 122"/>
              <a:gd name="T7" fmla="*/ 0 h 226"/>
              <a:gd name="T8" fmla="*/ 0 w 122"/>
              <a:gd name="T9" fmla="*/ 0 h 226"/>
              <a:gd name="T10" fmla="*/ 0 w 122"/>
              <a:gd name="T11" fmla="*/ 0 h 226"/>
              <a:gd name="T12" fmla="*/ 0 w 122"/>
              <a:gd name="T13" fmla="*/ 0 h 226"/>
              <a:gd name="T14" fmla="*/ 0 w 122"/>
              <a:gd name="T15" fmla="*/ 0 h 226"/>
              <a:gd name="T16" fmla="*/ 0 w 122"/>
              <a:gd name="T17" fmla="*/ 0 h 226"/>
              <a:gd name="T18" fmla="*/ 0 w 122"/>
              <a:gd name="T19" fmla="*/ 0 h 226"/>
              <a:gd name="T20" fmla="*/ 0 w 122"/>
              <a:gd name="T21" fmla="*/ 0 h 226"/>
              <a:gd name="T22" fmla="*/ 0 w 122"/>
              <a:gd name="T23" fmla="*/ 0 h 226"/>
              <a:gd name="T24" fmla="*/ 0 w 122"/>
              <a:gd name="T25" fmla="*/ 0 h 2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6">
                <a:moveTo>
                  <a:pt x="0" y="226"/>
                </a:moveTo>
                <a:lnTo>
                  <a:pt x="122" y="226"/>
                </a:lnTo>
                <a:lnTo>
                  <a:pt x="122" y="202"/>
                </a:lnTo>
                <a:lnTo>
                  <a:pt x="24" y="202"/>
                </a:lnTo>
                <a:lnTo>
                  <a:pt x="24" y="118"/>
                </a:lnTo>
                <a:lnTo>
                  <a:pt x="115" y="118"/>
                </a:lnTo>
                <a:lnTo>
                  <a:pt x="115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87">
            <a:extLst>
              <a:ext uri="{FF2B5EF4-FFF2-40B4-BE49-F238E27FC236}">
                <a16:creationId xmlns:a16="http://schemas.microsoft.com/office/drawing/2014/main" id="{B89E5ECF-4B70-D24D-A4CD-D9D0257CB4A5}"/>
              </a:ext>
            </a:extLst>
          </p:cNvPr>
          <p:cNvSpPr>
            <a:spLocks noEditPoints="1"/>
          </p:cNvSpPr>
          <p:nvPr/>
        </p:nvSpPr>
        <p:spPr bwMode="auto">
          <a:xfrm>
            <a:off x="8315667" y="4566751"/>
            <a:ext cx="54671" cy="91649"/>
          </a:xfrm>
          <a:custGeom>
            <a:avLst/>
            <a:gdLst>
              <a:gd name="T0" fmla="*/ 0 w 133"/>
              <a:gd name="T1" fmla="*/ 0 h 226"/>
              <a:gd name="T2" fmla="*/ 0 w 133"/>
              <a:gd name="T3" fmla="*/ 0 h 226"/>
              <a:gd name="T4" fmla="*/ 0 w 133"/>
              <a:gd name="T5" fmla="*/ 0 h 226"/>
              <a:gd name="T6" fmla="*/ 0 w 133"/>
              <a:gd name="T7" fmla="*/ 0 h 226"/>
              <a:gd name="T8" fmla="*/ 0 w 133"/>
              <a:gd name="T9" fmla="*/ 0 h 226"/>
              <a:gd name="T10" fmla="*/ 0 w 133"/>
              <a:gd name="T11" fmla="*/ 0 h 226"/>
              <a:gd name="T12" fmla="*/ 0 w 133"/>
              <a:gd name="T13" fmla="*/ 0 h 226"/>
              <a:gd name="T14" fmla="*/ 0 w 133"/>
              <a:gd name="T15" fmla="*/ 0 h 226"/>
              <a:gd name="T16" fmla="*/ 0 w 133"/>
              <a:gd name="T17" fmla="*/ 0 h 226"/>
              <a:gd name="T18" fmla="*/ 0 w 133"/>
              <a:gd name="T19" fmla="*/ 0 h 226"/>
              <a:gd name="T20" fmla="*/ 0 w 133"/>
              <a:gd name="T21" fmla="*/ 0 h 226"/>
              <a:gd name="T22" fmla="*/ 0 w 133"/>
              <a:gd name="T23" fmla="*/ 0 h 226"/>
              <a:gd name="T24" fmla="*/ 0 w 133"/>
              <a:gd name="T25" fmla="*/ 0 h 226"/>
              <a:gd name="T26" fmla="*/ 0 w 133"/>
              <a:gd name="T27" fmla="*/ 0 h 226"/>
              <a:gd name="T28" fmla="*/ 0 w 133"/>
              <a:gd name="T29" fmla="*/ 0 h 226"/>
              <a:gd name="T30" fmla="*/ 0 w 133"/>
              <a:gd name="T31" fmla="*/ 0 h 226"/>
              <a:gd name="T32" fmla="*/ 0 w 133"/>
              <a:gd name="T33" fmla="*/ 0 h 226"/>
              <a:gd name="T34" fmla="*/ 0 w 133"/>
              <a:gd name="T35" fmla="*/ 0 h 226"/>
              <a:gd name="T36" fmla="*/ 0 w 133"/>
              <a:gd name="T37" fmla="*/ 0 h 226"/>
              <a:gd name="T38" fmla="*/ 0 w 133"/>
              <a:gd name="T39" fmla="*/ 0 h 2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3" h="226">
                <a:moveTo>
                  <a:pt x="128" y="70"/>
                </a:moveTo>
                <a:lnTo>
                  <a:pt x="128" y="60"/>
                </a:lnTo>
                <a:cubicBezTo>
                  <a:pt x="128" y="40"/>
                  <a:pt x="118" y="0"/>
                  <a:pt x="67" y="0"/>
                </a:cubicBez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0"/>
                </a:lnTo>
                <a:lnTo>
                  <a:pt x="62" y="130"/>
                </a:lnTo>
                <a:lnTo>
                  <a:pt x="106" y="226"/>
                </a:lnTo>
                <a:lnTo>
                  <a:pt x="133" y="226"/>
                </a:lnTo>
                <a:lnTo>
                  <a:pt x="87" y="128"/>
                </a:lnTo>
                <a:cubicBezTo>
                  <a:pt x="120" y="118"/>
                  <a:pt x="128" y="87"/>
                  <a:pt x="128" y="70"/>
                </a:cubicBezTo>
                <a:close/>
                <a:moveTo>
                  <a:pt x="25" y="106"/>
                </a:moveTo>
                <a:lnTo>
                  <a:pt x="25" y="106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4" y="29"/>
                  <a:pt x="104" y="61"/>
                </a:cubicBezTo>
                <a:lnTo>
                  <a:pt x="104" y="70"/>
                </a:lnTo>
                <a:cubicBezTo>
                  <a:pt x="104" y="102"/>
                  <a:pt x="80" y="106"/>
                  <a:pt x="67" y="106"/>
                </a:cubicBezTo>
                <a:lnTo>
                  <a:pt x="25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88">
            <a:extLst>
              <a:ext uri="{FF2B5EF4-FFF2-40B4-BE49-F238E27FC236}">
                <a16:creationId xmlns:a16="http://schemas.microsoft.com/office/drawing/2014/main" id="{ACBCEC8A-79FB-2344-9A63-6C042542100E}"/>
              </a:ext>
            </a:extLst>
          </p:cNvPr>
          <p:cNvSpPr>
            <a:spLocks/>
          </p:cNvSpPr>
          <p:nvPr/>
        </p:nvSpPr>
        <p:spPr bwMode="auto">
          <a:xfrm>
            <a:off x="8384447" y="4566751"/>
            <a:ext cx="54671" cy="91649"/>
          </a:xfrm>
          <a:custGeom>
            <a:avLst/>
            <a:gdLst>
              <a:gd name="T0" fmla="*/ 0 w 134"/>
              <a:gd name="T1" fmla="*/ 0 h 226"/>
              <a:gd name="T2" fmla="*/ 0 w 134"/>
              <a:gd name="T3" fmla="*/ 0 h 226"/>
              <a:gd name="T4" fmla="*/ 0 w 134"/>
              <a:gd name="T5" fmla="*/ 0 h 226"/>
              <a:gd name="T6" fmla="*/ 0 w 134"/>
              <a:gd name="T7" fmla="*/ 0 h 226"/>
              <a:gd name="T8" fmla="*/ 0 w 134"/>
              <a:gd name="T9" fmla="*/ 0 h 226"/>
              <a:gd name="T10" fmla="*/ 0 w 134"/>
              <a:gd name="T11" fmla="*/ 0 h 226"/>
              <a:gd name="T12" fmla="*/ 0 w 134"/>
              <a:gd name="T13" fmla="*/ 0 h 226"/>
              <a:gd name="T14" fmla="*/ 0 w 134"/>
              <a:gd name="T15" fmla="*/ 0 h 226"/>
              <a:gd name="T16" fmla="*/ 0 w 134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6">
                <a:moveTo>
                  <a:pt x="0" y="24"/>
                </a:moveTo>
                <a:lnTo>
                  <a:pt x="55" y="24"/>
                </a:lnTo>
                <a:lnTo>
                  <a:pt x="55" y="226"/>
                </a:lnTo>
                <a:lnTo>
                  <a:pt x="79" y="226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89">
            <a:extLst>
              <a:ext uri="{FF2B5EF4-FFF2-40B4-BE49-F238E27FC236}">
                <a16:creationId xmlns:a16="http://schemas.microsoft.com/office/drawing/2014/main" id="{256EDA62-2FA5-0E40-A40B-F499F9D778A7}"/>
              </a:ext>
            </a:extLst>
          </p:cNvPr>
          <p:cNvSpPr>
            <a:spLocks/>
          </p:cNvSpPr>
          <p:nvPr/>
        </p:nvSpPr>
        <p:spPr bwMode="auto">
          <a:xfrm>
            <a:off x="8454991" y="4566751"/>
            <a:ext cx="56435" cy="91649"/>
          </a:xfrm>
          <a:custGeom>
            <a:avLst/>
            <a:gdLst>
              <a:gd name="T0" fmla="*/ 0 w 143"/>
              <a:gd name="T1" fmla="*/ 0 h 226"/>
              <a:gd name="T2" fmla="*/ 0 w 143"/>
              <a:gd name="T3" fmla="*/ 0 h 226"/>
              <a:gd name="T4" fmla="*/ 0 w 143"/>
              <a:gd name="T5" fmla="*/ 0 h 226"/>
              <a:gd name="T6" fmla="*/ 0 w 143"/>
              <a:gd name="T7" fmla="*/ 0 h 226"/>
              <a:gd name="T8" fmla="*/ 0 w 143"/>
              <a:gd name="T9" fmla="*/ 0 h 226"/>
              <a:gd name="T10" fmla="*/ 0 w 143"/>
              <a:gd name="T11" fmla="*/ 0 h 226"/>
              <a:gd name="T12" fmla="*/ 0 w 143"/>
              <a:gd name="T13" fmla="*/ 0 h 226"/>
              <a:gd name="T14" fmla="*/ 0 w 143"/>
              <a:gd name="T15" fmla="*/ 0 h 226"/>
              <a:gd name="T16" fmla="*/ 0 w 143"/>
              <a:gd name="T17" fmla="*/ 0 h 226"/>
              <a:gd name="T18" fmla="*/ 0 w 143"/>
              <a:gd name="T19" fmla="*/ 0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3" h="226">
                <a:moveTo>
                  <a:pt x="117" y="0"/>
                </a:moveTo>
                <a:lnTo>
                  <a:pt x="72" y="113"/>
                </a:lnTo>
                <a:lnTo>
                  <a:pt x="26" y="0"/>
                </a:lnTo>
                <a:lnTo>
                  <a:pt x="0" y="0"/>
                </a:lnTo>
                <a:lnTo>
                  <a:pt x="59" y="144"/>
                </a:lnTo>
                <a:lnTo>
                  <a:pt x="59" y="226"/>
                </a:lnTo>
                <a:lnTo>
                  <a:pt x="84" y="226"/>
                </a:lnTo>
                <a:lnTo>
                  <a:pt x="84" y="144"/>
                </a:lnTo>
                <a:lnTo>
                  <a:pt x="143" y="0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078F7-C712-4BC6-9C69-1DB632DA13FC}"/>
              </a:ext>
            </a:extLst>
          </p:cNvPr>
          <p:cNvGrpSpPr/>
          <p:nvPr userDrawn="1"/>
        </p:nvGrpSpPr>
        <p:grpSpPr>
          <a:xfrm>
            <a:off x="7352748" y="4101455"/>
            <a:ext cx="492041" cy="560470"/>
            <a:chOff x="7352748" y="4101455"/>
            <a:chExt cx="492041" cy="560470"/>
          </a:xfrm>
        </p:grpSpPr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582" y="4101455"/>
              <a:ext cx="340373" cy="345447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0851" y="4524451"/>
              <a:ext cx="74071" cy="133949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0303BE-AC2C-43FC-8F9A-5888178A5056}"/>
                </a:ext>
              </a:extLst>
            </p:cNvPr>
            <p:cNvGrpSpPr/>
            <p:nvPr userDrawn="1"/>
          </p:nvGrpSpPr>
          <p:grpSpPr>
            <a:xfrm>
              <a:off x="7352748" y="4520926"/>
              <a:ext cx="492041" cy="140999"/>
              <a:chOff x="7352748" y="4520926"/>
              <a:chExt cx="492041" cy="140999"/>
            </a:xfrm>
          </p:grpSpPr>
          <p:sp>
            <p:nvSpPr>
              <p:cNvPr id="37" name="Freeform 91">
                <a:extLst>
                  <a:ext uri="{FF2B5EF4-FFF2-40B4-BE49-F238E27FC236}">
                    <a16:creationId xmlns:a16="http://schemas.microsoft.com/office/drawing/2014/main" id="{7B6AD75A-FD16-1E47-AC2E-89D142A8A6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748" y="4520926"/>
                <a:ext cx="86416" cy="140999"/>
              </a:xfrm>
              <a:custGeom>
                <a:avLst/>
                <a:gdLst>
                  <a:gd name="T0" fmla="*/ 0 w 217"/>
                  <a:gd name="T1" fmla="*/ 0 h 342"/>
                  <a:gd name="T2" fmla="*/ 0 w 217"/>
                  <a:gd name="T3" fmla="*/ 0 h 342"/>
                  <a:gd name="T4" fmla="*/ 0 w 217"/>
                  <a:gd name="T5" fmla="*/ 0 h 342"/>
                  <a:gd name="T6" fmla="*/ 0 w 217"/>
                  <a:gd name="T7" fmla="*/ 0 h 342"/>
                  <a:gd name="T8" fmla="*/ 0 w 217"/>
                  <a:gd name="T9" fmla="*/ 0 h 342"/>
                  <a:gd name="T10" fmla="*/ 0 w 217"/>
                  <a:gd name="T11" fmla="*/ 0 h 342"/>
                  <a:gd name="T12" fmla="*/ 0 w 217"/>
                  <a:gd name="T13" fmla="*/ 0 h 342"/>
                  <a:gd name="T14" fmla="*/ 0 w 217"/>
                  <a:gd name="T15" fmla="*/ 0 h 342"/>
                  <a:gd name="T16" fmla="*/ 0 w 217"/>
                  <a:gd name="T17" fmla="*/ 0 h 342"/>
                  <a:gd name="T18" fmla="*/ 0 w 217"/>
                  <a:gd name="T19" fmla="*/ 0 h 342"/>
                  <a:gd name="T20" fmla="*/ 0 w 217"/>
                  <a:gd name="T21" fmla="*/ 0 h 342"/>
                  <a:gd name="T22" fmla="*/ 0 w 217"/>
                  <a:gd name="T23" fmla="*/ 0 h 342"/>
                  <a:gd name="T24" fmla="*/ 0 w 217"/>
                  <a:gd name="T25" fmla="*/ 0 h 342"/>
                  <a:gd name="T26" fmla="*/ 0 w 217"/>
                  <a:gd name="T27" fmla="*/ 0 h 342"/>
                  <a:gd name="T28" fmla="*/ 0 w 217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7" h="342">
                    <a:moveTo>
                      <a:pt x="109" y="0"/>
                    </a:moveTo>
                    <a:cubicBezTo>
                      <a:pt x="35" y="1"/>
                      <a:pt x="0" y="52"/>
                      <a:pt x="0" y="96"/>
                    </a:cubicBezTo>
                    <a:lnTo>
                      <a:pt x="0" y="245"/>
                    </a:lnTo>
                    <a:cubicBezTo>
                      <a:pt x="0" y="290"/>
                      <a:pt x="35" y="341"/>
                      <a:pt x="109" y="342"/>
                    </a:cubicBezTo>
                    <a:cubicBezTo>
                      <a:pt x="183" y="341"/>
                      <a:pt x="217" y="290"/>
                      <a:pt x="217" y="245"/>
                    </a:cubicBezTo>
                    <a:lnTo>
                      <a:pt x="217" y="96"/>
                    </a:lnTo>
                    <a:cubicBezTo>
                      <a:pt x="217" y="52"/>
                      <a:pt x="183" y="1"/>
                      <a:pt x="109" y="0"/>
                    </a:cubicBezTo>
                    <a:close/>
                    <a:moveTo>
                      <a:pt x="150" y="240"/>
                    </a:moveTo>
                    <a:lnTo>
                      <a:pt x="150" y="240"/>
                    </a:lnTo>
                    <a:cubicBezTo>
                      <a:pt x="150" y="266"/>
                      <a:pt x="124" y="274"/>
                      <a:pt x="109" y="274"/>
                    </a:cubicBezTo>
                    <a:cubicBezTo>
                      <a:pt x="93" y="274"/>
                      <a:pt x="67" y="266"/>
                      <a:pt x="67" y="240"/>
                    </a:cubicBezTo>
                    <a:lnTo>
                      <a:pt x="67" y="102"/>
                    </a:lnTo>
                    <a:cubicBezTo>
                      <a:pt x="67" y="76"/>
                      <a:pt x="93" y="68"/>
                      <a:pt x="109" y="68"/>
                    </a:cubicBezTo>
                    <a:cubicBezTo>
                      <a:pt x="124" y="68"/>
                      <a:pt x="150" y="76"/>
                      <a:pt x="150" y="102"/>
                    </a:cubicBezTo>
                    <a:lnTo>
                      <a:pt x="150" y="2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3">
                <a:extLst>
                  <a:ext uri="{FF2B5EF4-FFF2-40B4-BE49-F238E27FC236}">
                    <a16:creationId xmlns:a16="http://schemas.microsoft.com/office/drawing/2014/main" id="{4482C379-E4D6-2D48-B5BD-11EF108353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9631" y="4524451"/>
                <a:ext cx="100525" cy="133949"/>
              </a:xfrm>
              <a:custGeom>
                <a:avLst/>
                <a:gdLst>
                  <a:gd name="T0" fmla="*/ 0 w 251"/>
                  <a:gd name="T1" fmla="*/ 0 h 330"/>
                  <a:gd name="T2" fmla="*/ 0 w 251"/>
                  <a:gd name="T3" fmla="*/ 0 h 330"/>
                  <a:gd name="T4" fmla="*/ 0 w 251"/>
                  <a:gd name="T5" fmla="*/ 0 h 330"/>
                  <a:gd name="T6" fmla="*/ 0 w 251"/>
                  <a:gd name="T7" fmla="*/ 0 h 330"/>
                  <a:gd name="T8" fmla="*/ 0 w 251"/>
                  <a:gd name="T9" fmla="*/ 0 h 330"/>
                  <a:gd name="T10" fmla="*/ 0 w 251"/>
                  <a:gd name="T11" fmla="*/ 0 h 330"/>
                  <a:gd name="T12" fmla="*/ 0 w 251"/>
                  <a:gd name="T13" fmla="*/ 0 h 330"/>
                  <a:gd name="T14" fmla="*/ 0 w 251"/>
                  <a:gd name="T15" fmla="*/ 0 h 330"/>
                  <a:gd name="T16" fmla="*/ 0 w 251"/>
                  <a:gd name="T17" fmla="*/ 0 h 330"/>
                  <a:gd name="T18" fmla="*/ 0 w 251"/>
                  <a:gd name="T19" fmla="*/ 0 h 330"/>
                  <a:gd name="T20" fmla="*/ 0 w 251"/>
                  <a:gd name="T21" fmla="*/ 0 h 330"/>
                  <a:gd name="T22" fmla="*/ 0 w 251"/>
                  <a:gd name="T23" fmla="*/ 0 h 330"/>
                  <a:gd name="T24" fmla="*/ 0 w 251"/>
                  <a:gd name="T25" fmla="*/ 0 h 330"/>
                  <a:gd name="T26" fmla="*/ 0 w 251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330">
                    <a:moveTo>
                      <a:pt x="86" y="0"/>
                    </a:moveTo>
                    <a:lnTo>
                      <a:pt x="0" y="330"/>
                    </a:lnTo>
                    <a:lnTo>
                      <a:pt x="67" y="330"/>
                    </a:lnTo>
                    <a:lnTo>
                      <a:pt x="82" y="271"/>
                    </a:lnTo>
                    <a:lnTo>
                      <a:pt x="169" y="271"/>
                    </a:lnTo>
                    <a:lnTo>
                      <a:pt x="184" y="330"/>
                    </a:lnTo>
                    <a:lnTo>
                      <a:pt x="251" y="330"/>
                    </a:lnTo>
                    <a:lnTo>
                      <a:pt x="164" y="0"/>
                    </a:lnTo>
                    <a:lnTo>
                      <a:pt x="86" y="0"/>
                    </a:lnTo>
                    <a:close/>
                    <a:moveTo>
                      <a:pt x="99" y="207"/>
                    </a:moveTo>
                    <a:lnTo>
                      <a:pt x="99" y="207"/>
                    </a:lnTo>
                    <a:lnTo>
                      <a:pt x="126" y="103"/>
                    </a:lnTo>
                    <a:lnTo>
                      <a:pt x="153" y="207"/>
                    </a:lnTo>
                    <a:lnTo>
                      <a:pt x="99" y="2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4">
                <a:extLst>
                  <a:ext uri="{FF2B5EF4-FFF2-40B4-BE49-F238E27FC236}">
                    <a16:creationId xmlns:a16="http://schemas.microsoft.com/office/drawing/2014/main" id="{86E9930F-800D-A040-8765-5FF6BB15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218" y="4524451"/>
                <a:ext cx="100525" cy="133949"/>
              </a:xfrm>
              <a:custGeom>
                <a:avLst/>
                <a:gdLst>
                  <a:gd name="T0" fmla="*/ 0 w 249"/>
                  <a:gd name="T1" fmla="*/ 0 h 330"/>
                  <a:gd name="T2" fmla="*/ 0 w 249"/>
                  <a:gd name="T3" fmla="*/ 0 h 330"/>
                  <a:gd name="T4" fmla="*/ 0 w 249"/>
                  <a:gd name="T5" fmla="*/ 0 h 330"/>
                  <a:gd name="T6" fmla="*/ 0 w 249"/>
                  <a:gd name="T7" fmla="*/ 0 h 330"/>
                  <a:gd name="T8" fmla="*/ 0 w 249"/>
                  <a:gd name="T9" fmla="*/ 0 h 330"/>
                  <a:gd name="T10" fmla="*/ 0 w 249"/>
                  <a:gd name="T11" fmla="*/ 0 h 330"/>
                  <a:gd name="T12" fmla="*/ 0 w 249"/>
                  <a:gd name="T13" fmla="*/ 0 h 330"/>
                  <a:gd name="T14" fmla="*/ 0 w 249"/>
                  <a:gd name="T15" fmla="*/ 0 h 330"/>
                  <a:gd name="T16" fmla="*/ 0 w 249"/>
                  <a:gd name="T17" fmla="*/ 0 h 330"/>
                  <a:gd name="T18" fmla="*/ 0 w 249"/>
                  <a:gd name="T19" fmla="*/ 0 h 330"/>
                  <a:gd name="T20" fmla="*/ 0 w 249"/>
                  <a:gd name="T21" fmla="*/ 0 h 330"/>
                  <a:gd name="T22" fmla="*/ 0 w 249"/>
                  <a:gd name="T23" fmla="*/ 0 h 330"/>
                  <a:gd name="T24" fmla="*/ 0 w 249"/>
                  <a:gd name="T25" fmla="*/ 0 h 3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9" h="330">
                    <a:moveTo>
                      <a:pt x="248" y="0"/>
                    </a:moveTo>
                    <a:lnTo>
                      <a:pt x="171" y="0"/>
                    </a:lnTo>
                    <a:lnTo>
                      <a:pt x="125" y="96"/>
                    </a:lnTo>
                    <a:lnTo>
                      <a:pt x="78" y="0"/>
                    </a:lnTo>
                    <a:lnTo>
                      <a:pt x="1" y="0"/>
                    </a:lnTo>
                    <a:lnTo>
                      <a:pt x="86" y="165"/>
                    </a:lnTo>
                    <a:lnTo>
                      <a:pt x="0" y="330"/>
                    </a:lnTo>
                    <a:lnTo>
                      <a:pt x="78" y="330"/>
                    </a:lnTo>
                    <a:lnTo>
                      <a:pt x="125" y="234"/>
                    </a:lnTo>
                    <a:lnTo>
                      <a:pt x="171" y="330"/>
                    </a:lnTo>
                    <a:lnTo>
                      <a:pt x="249" y="330"/>
                    </a:lnTo>
                    <a:lnTo>
                      <a:pt x="163" y="16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5">
                <a:extLst>
                  <a:ext uri="{FF2B5EF4-FFF2-40B4-BE49-F238E27FC236}">
                    <a16:creationId xmlns:a16="http://schemas.microsoft.com/office/drawing/2014/main" id="{F3321455-EE8E-124F-9C09-28E7D90FF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0737" y="4524451"/>
                <a:ext cx="104052" cy="133949"/>
              </a:xfrm>
              <a:custGeom>
                <a:avLst/>
                <a:gdLst>
                  <a:gd name="T0" fmla="*/ 0 w 257"/>
                  <a:gd name="T1" fmla="*/ 0 h 330"/>
                  <a:gd name="T2" fmla="*/ 0 w 257"/>
                  <a:gd name="T3" fmla="*/ 0 h 330"/>
                  <a:gd name="T4" fmla="*/ 0 w 257"/>
                  <a:gd name="T5" fmla="*/ 0 h 330"/>
                  <a:gd name="T6" fmla="*/ 0 w 257"/>
                  <a:gd name="T7" fmla="*/ 0 h 330"/>
                  <a:gd name="T8" fmla="*/ 0 w 257"/>
                  <a:gd name="T9" fmla="*/ 0 h 330"/>
                  <a:gd name="T10" fmla="*/ 0 w 257"/>
                  <a:gd name="T11" fmla="*/ 0 h 330"/>
                  <a:gd name="T12" fmla="*/ 0 w 257"/>
                  <a:gd name="T13" fmla="*/ 0 h 330"/>
                  <a:gd name="T14" fmla="*/ 0 w 257"/>
                  <a:gd name="T15" fmla="*/ 0 h 330"/>
                  <a:gd name="T16" fmla="*/ 0 w 257"/>
                  <a:gd name="T17" fmla="*/ 0 h 330"/>
                  <a:gd name="T18" fmla="*/ 0 w 257"/>
                  <a:gd name="T19" fmla="*/ 0 h 330"/>
                  <a:gd name="T20" fmla="*/ 0 w 257"/>
                  <a:gd name="T21" fmla="*/ 0 h 330"/>
                  <a:gd name="T22" fmla="*/ 0 w 257"/>
                  <a:gd name="T23" fmla="*/ 0 h 330"/>
                  <a:gd name="T24" fmla="*/ 0 w 257"/>
                  <a:gd name="T25" fmla="*/ 0 h 330"/>
                  <a:gd name="T26" fmla="*/ 0 w 257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330">
                    <a:moveTo>
                      <a:pt x="128" y="12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330"/>
                    </a:lnTo>
                    <a:lnTo>
                      <a:pt x="66" y="330"/>
                    </a:lnTo>
                    <a:lnTo>
                      <a:pt x="66" y="142"/>
                    </a:lnTo>
                    <a:lnTo>
                      <a:pt x="108" y="230"/>
                    </a:lnTo>
                    <a:lnTo>
                      <a:pt x="149" y="230"/>
                    </a:lnTo>
                    <a:lnTo>
                      <a:pt x="191" y="143"/>
                    </a:lnTo>
                    <a:lnTo>
                      <a:pt x="191" y="330"/>
                    </a:lnTo>
                    <a:lnTo>
                      <a:pt x="257" y="330"/>
                    </a:lnTo>
                    <a:lnTo>
                      <a:pt x="257" y="0"/>
                    </a:lnTo>
                    <a:lnTo>
                      <a:pt x="187" y="0"/>
                    </a:lnTo>
                    <a:lnTo>
                      <a:pt x="128" y="1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798A-00C5-C94F-81A5-894AFBC0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2667089"/>
            <a:ext cx="7960994" cy="430887"/>
          </a:xfrm>
        </p:spPr>
        <p:txBody>
          <a:bodyPr/>
          <a:lstStyle/>
          <a:p>
            <a:r>
              <a:rPr lang="en-GB" sz="2800" dirty="0"/>
              <a:t>Images used in the activities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59" y="915239"/>
            <a:ext cx="8065235" cy="1449216"/>
          </a:xfrm>
        </p:spPr>
        <p:txBody>
          <a:bodyPr/>
          <a:lstStyle/>
          <a:p>
            <a:r>
              <a:rPr lang="en-GB" sz="4000" dirty="0"/>
              <a:t>THE HUMAN IMPACT OF CLIMATE CHANGE</a:t>
            </a:r>
            <a:endParaRPr lang="en-US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03734"/>
            <a:ext cx="321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png" descr="Diagram&#10;&#10;Description automatically generated">
            <a:extLst>
              <a:ext uri="{FF2B5EF4-FFF2-40B4-BE49-F238E27FC236}">
                <a16:creationId xmlns:a16="http://schemas.microsoft.com/office/drawing/2014/main" id="{557F2E54-5031-43C8-8340-115CB510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" y="275625"/>
            <a:ext cx="8788998" cy="45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5632CD-B4CA-4D63-8C1E-CE0BC7731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8" y="0"/>
            <a:ext cx="72753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rrow circling and including people of different genders and ethnicities, one of whom is in a wheelchair.">
            <a:extLst>
              <a:ext uri="{FF2B5EF4-FFF2-40B4-BE49-F238E27FC236}">
                <a16:creationId xmlns:a16="http://schemas.microsoft.com/office/drawing/2014/main" id="{DFF50BBE-B645-4E0D-BCDB-FE4B860D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53"/>
            <a:ext cx="9144000" cy="5142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river, nature&#10;&#10;Description automatically generated">
            <a:extLst>
              <a:ext uri="{FF2B5EF4-FFF2-40B4-BE49-F238E27FC236}">
                <a16:creationId xmlns:a16="http://schemas.microsoft.com/office/drawing/2014/main" id="{8597F412-ADFA-4341-B2E4-0C720E58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7728"/>
          <a:stretch/>
        </p:blipFill>
        <p:spPr>
          <a:xfrm>
            <a:off x="0" y="15549"/>
            <a:ext cx="9144000" cy="51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3391F-1439-4D6F-9AFB-2CB1EBF5C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" t="11557" r="11278" b="4000"/>
          <a:stretch/>
        </p:blipFill>
        <p:spPr bwMode="auto">
          <a:xfrm>
            <a:off x="302583" y="212824"/>
            <a:ext cx="8538835" cy="471785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806608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203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Andale Mono</vt:lpstr>
      <vt:lpstr>Arial</vt:lpstr>
      <vt:lpstr>Arial Black</vt:lpstr>
      <vt:lpstr>Calibri</vt:lpstr>
      <vt:lpstr>Lucida Grande</vt:lpstr>
      <vt:lpstr>Oxfam</vt:lpstr>
      <vt:lpstr>THE HUMAN IMPACT OF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pandemic</dc:title>
  <dc:creator>Oxfam Education</dc:creator>
  <cp:lastModifiedBy>Liz Newbon</cp:lastModifiedBy>
  <cp:revision>86</cp:revision>
  <dcterms:created xsi:type="dcterms:W3CDTF">2020-12-01T11:46:35Z</dcterms:created>
  <dcterms:modified xsi:type="dcterms:W3CDTF">2021-10-04T09:12:04Z</dcterms:modified>
</cp:coreProperties>
</file>