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78" r:id="rId3"/>
    <p:sldId id="266" r:id="rId4"/>
    <p:sldId id="276" r:id="rId5"/>
    <p:sldId id="279" r:id="rId6"/>
    <p:sldId id="272" r:id="rId7"/>
    <p:sldId id="268" r:id="rId8"/>
    <p:sldId id="265" r:id="rId9"/>
    <p:sldId id="259" r:id="rId10"/>
    <p:sldId id="264" r:id="rId11"/>
    <p:sldId id="274" r:id="rId12"/>
    <p:sldId id="260" r:id="rId13"/>
    <p:sldId id="271" r:id="rId14"/>
    <p:sldId id="270" r:id="rId15"/>
    <p:sldId id="263" r:id="rId16"/>
    <p:sldId id="261" r:id="rId17"/>
    <p:sldId id="280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FC284-2312-43A0-BD74-6094BE0D5AD3}" type="datetimeFigureOut">
              <a:rPr lang="en-GB" smtClean="0"/>
              <a:t>29/03/2015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0D486-3FFD-4B5C-AA17-1FFA7FA76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1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When people think of </a:t>
            </a:r>
            <a:r>
              <a:rPr lang="en-GB" dirty="0" err="1" smtClean="0"/>
              <a:t>Fairtrade</a:t>
            </a:r>
            <a:r>
              <a:rPr lang="en-GB" dirty="0" smtClean="0"/>
              <a:t> they usually think of bananas or coffee or maybe tea or chocolate… but over the past few years a new </a:t>
            </a:r>
            <a:r>
              <a:rPr lang="en-GB" dirty="0" err="1" smtClean="0"/>
              <a:t>Fairtrade</a:t>
            </a:r>
            <a:r>
              <a:rPr lang="en-GB" dirty="0" smtClean="0"/>
              <a:t> market has emerged – for nuts. People are literally going NUTS for </a:t>
            </a:r>
            <a:r>
              <a:rPr lang="en-GB" dirty="0" err="1" smtClean="0"/>
              <a:t>Fairtrade</a:t>
            </a:r>
            <a:r>
              <a:rPr lang="en-GB" dirty="0" smtClean="0"/>
              <a:t>! </a:t>
            </a:r>
          </a:p>
          <a:p>
            <a:pPr eaLnBrk="1" hangingPunct="1"/>
            <a:r>
              <a:rPr lang="en-GB" dirty="0" smtClean="0"/>
              <a:t>At the centre of this is a new company which is completely focussed on the farmers and gatherers who produce the nuts and marketing</a:t>
            </a:r>
            <a:r>
              <a:rPr lang="en-GB" baseline="0" dirty="0" smtClean="0"/>
              <a:t> </a:t>
            </a:r>
            <a:r>
              <a:rPr lang="en-GB" dirty="0" smtClean="0"/>
              <a:t>their produce into nutritious and tasty products for European consumers.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62A7E8-D86D-4BF0-80BF-3F2429F7D29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53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6D8-2D40-404C-8863-DE1576E7B0DE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3826-30C2-4604-B4CF-AECD4B903F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6D8-2D40-404C-8863-DE1576E7B0DE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3826-30C2-4604-B4CF-AECD4B903F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6D8-2D40-404C-8863-DE1576E7B0DE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3826-30C2-4604-B4CF-AECD4B903F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6D8-2D40-404C-8863-DE1576E7B0DE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3826-30C2-4604-B4CF-AECD4B903F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6D8-2D40-404C-8863-DE1576E7B0DE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3826-30C2-4604-B4CF-AECD4B903F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6D8-2D40-404C-8863-DE1576E7B0DE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3826-30C2-4604-B4CF-AECD4B903F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6D8-2D40-404C-8863-DE1576E7B0DE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3826-30C2-4604-B4CF-AECD4B903F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6D8-2D40-404C-8863-DE1576E7B0DE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3826-30C2-4604-B4CF-AECD4B903F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6D8-2D40-404C-8863-DE1576E7B0DE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3826-30C2-4604-B4CF-AECD4B903F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6D8-2D40-404C-8863-DE1576E7B0DE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3826-30C2-4604-B4CF-AECD4B903F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26D8-2D40-404C-8863-DE1576E7B0DE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3826-30C2-4604-B4CF-AECD4B903F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26D8-2D40-404C-8863-DE1576E7B0DE}" type="datetimeFigureOut">
              <a:rPr lang="en-GB" smtClean="0"/>
              <a:pPr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43826-30C2-4604-B4CF-AECD4B903F3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</a:t>
            </a:r>
          </a:p>
        </p:txBody>
      </p:sp>
      <p:pic>
        <p:nvPicPr>
          <p:cNvPr id="15362" name="Picture 3" descr="LIBERATION 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52484"/>
            <a:ext cx="2697212" cy="19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646" y="4116350"/>
            <a:ext cx="4250704" cy="119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279573"/>
            <a:ext cx="9144000" cy="153415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0" y="161452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Children Like You</a:t>
            </a:r>
            <a:endParaRPr lang="en-GB" sz="4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</a:t>
            </a:r>
            <a:endParaRPr lang="en-GB" dirty="0"/>
          </a:p>
        </p:txBody>
      </p:sp>
      <p:pic>
        <p:nvPicPr>
          <p:cNvPr id="23554" name="Picture 2" descr="Z:\MARKETING &amp; COMMS\Photo Gallery\best\Bolivia\High res\Coinacapa 2007\Batraja community, COINACAPA, Bolivia©Eduardo Marti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232" y="1802733"/>
            <a:ext cx="6193536" cy="4120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Clothes</a:t>
            </a:r>
            <a:endParaRPr lang="en-GB" dirty="0"/>
          </a:p>
        </p:txBody>
      </p:sp>
      <p:pic>
        <p:nvPicPr>
          <p:cNvPr id="9218" name="Picture 2" descr="Z:\MARKETING &amp; COMMS\Photo Gallery\best\Malawi\High Res\MASFA\Msemwe Village, Chiosha Chapter\Antanzio Scotch measuring Katelesi Kamtuambo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814" y="1600200"/>
            <a:ext cx="681437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Somewhere to relax</a:t>
            </a:r>
            <a:endParaRPr lang="en-GB" dirty="0"/>
          </a:p>
        </p:txBody>
      </p:sp>
      <p:pic>
        <p:nvPicPr>
          <p:cNvPr id="17410" name="Picture 2" descr="Z:\MARKETING &amp; COMMS\Photo Gallery\best\Bolivia\High res\Coinacapa 2007\village scene, Batraja community, COINACAPA, Bolivia©Eduar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232" y="1802733"/>
            <a:ext cx="6193536" cy="4120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Friends</a:t>
            </a:r>
            <a:endParaRPr lang="en-GB" dirty="0"/>
          </a:p>
        </p:txBody>
      </p:sp>
      <p:pic>
        <p:nvPicPr>
          <p:cNvPr id="6146" name="Picture 2" descr="Z:\MARKETING &amp; COMMS\Photo Gallery\best\Malawi\High Res\MASFA\Kate Dresser folder\MCHINJI 310707 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163" y="1600200"/>
            <a:ext cx="763767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Toys</a:t>
            </a:r>
            <a:endParaRPr lang="en-GB" dirty="0"/>
          </a:p>
        </p:txBody>
      </p:sp>
      <p:pic>
        <p:nvPicPr>
          <p:cNvPr id="5122" name="Picture 2" descr="Z:\MARKETING &amp; COMMS\Photo Gallery\best\Malawi\High Res\MASFA\Kate Dresser folder\MCHINJI 300707 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814" y="1600200"/>
            <a:ext cx="681437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Hiding places</a:t>
            </a:r>
            <a:endParaRPr lang="en-GB" dirty="0"/>
          </a:p>
        </p:txBody>
      </p:sp>
      <p:pic>
        <p:nvPicPr>
          <p:cNvPr id="20482" name="Picture 2" descr="Z:\MARKETING &amp; COMMS\Photo Gallery\best\Bolivia\High res\Coinacapa 2007\Paola Riveres, Batraja Community, COINACAPA, Bolivia©Eduar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232" y="1802733"/>
            <a:ext cx="6193536" cy="41208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Paola </a:t>
            </a:r>
            <a:r>
              <a:rPr lang="en-GB" dirty="0" err="1" smtClean="0"/>
              <a:t>Riveres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feel proud,</a:t>
            </a:r>
            <a:endParaRPr lang="en-GB" dirty="0"/>
          </a:p>
        </p:txBody>
      </p:sp>
      <p:pic>
        <p:nvPicPr>
          <p:cNvPr id="18434" name="Picture 2" descr="Z:\MARKETING &amp; COMMS\Photo Gallery\best\Bolivia\High res\Coinacapa 2007\village girl, Batraja community, COINACAPA, Bolivia©Eduardo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232" y="1802733"/>
            <a:ext cx="6193536" cy="4120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ncluded,</a:t>
            </a:r>
            <a:endParaRPr lang="en-GB" dirty="0"/>
          </a:p>
        </p:txBody>
      </p:sp>
      <p:pic>
        <p:nvPicPr>
          <p:cNvPr id="4" name="Picture 2" descr="Z:\MARKETING &amp; COMMS\Photo Gallery\best\Malawi\High Res\MASFA\Msemwe Village, Chiosha Chapter\Msemwe Village, Chiosha Chapter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021" y="1600200"/>
            <a:ext cx="681595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7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in control.</a:t>
            </a:r>
            <a:endParaRPr lang="en-GB" dirty="0"/>
          </a:p>
        </p:txBody>
      </p:sp>
      <p:pic>
        <p:nvPicPr>
          <p:cNvPr id="19458" name="Picture 2" descr="Z:\MARKETING &amp; COMMS\Photo Gallery\best\Bolivia\High res\Coinacapa 2007\travel, COINACAPA, Bolivia©Eduardo Marti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232" y="1802733"/>
            <a:ext cx="6193536" cy="4120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Liberation is...</a:t>
            </a:r>
            <a:endParaRPr lang="en-GB" dirty="0"/>
          </a:p>
        </p:txBody>
      </p:sp>
      <p:pic>
        <p:nvPicPr>
          <p:cNvPr id="2050" name="Picture 2" descr="Z:\MARKETING &amp; COMMS\Photo Gallery\kids malawi\Tre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558" y="1600200"/>
            <a:ext cx="676088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‘Nuts about…</a:t>
            </a:r>
            <a:endParaRPr lang="en-GB" dirty="0"/>
          </a:p>
        </p:txBody>
      </p:sp>
      <p:pic>
        <p:nvPicPr>
          <p:cNvPr id="1026" name="Picture 2" descr="Z:\MARKETING &amp; COMMS\Photo Gallery\best\Malawi\High Res\MASFA\Kamwendo Child of MASFA farmer, BERTHA LEVISON (6f)\NASFAM Kamwendo Child of MASFA farmer, BERTHA LEVISON (6f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249" y="1363653"/>
            <a:ext cx="3006050" cy="4525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Kamwendo</a:t>
            </a:r>
            <a:endParaRPr lang="en-GB" dirty="0"/>
          </a:p>
        </p:txBody>
      </p:sp>
      <p:pic>
        <p:nvPicPr>
          <p:cNvPr id="6" name="Picture 2" descr="Z:\MARKETING &amp; COMMS\Photo Gallery\best\Malawi\High Res\MASFA\Kamwendo, child of MASFA farmer, HADRAIDA LEWIS (9f)\MCHINJI 010807 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29103"/>
            <a:ext cx="3006050" cy="45259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8144" y="601026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Mchinji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…FAIRTRADE’</a:t>
            </a:r>
            <a:endParaRPr lang="en-GB" dirty="0"/>
          </a:p>
        </p:txBody>
      </p:sp>
      <p:pic>
        <p:nvPicPr>
          <p:cNvPr id="1028" name="Picture 4" descr="Z:\MARKETING &amp; COMMS\Photo Gallery\Harry in Malawi\Bagfamily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558" y="1600200"/>
            <a:ext cx="676088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…because </a:t>
            </a:r>
            <a:r>
              <a:rPr lang="en-GB" dirty="0"/>
              <a:t>children like you need</a:t>
            </a:r>
            <a:r>
              <a:rPr lang="en-GB" dirty="0" smtClean="0"/>
              <a:t>:</a:t>
            </a:r>
            <a:endParaRPr lang="en-GB" dirty="0"/>
          </a:p>
        </p:txBody>
      </p:sp>
      <p:pic>
        <p:nvPicPr>
          <p:cNvPr id="4" name="Picture 2" descr="Z:\MARKETING &amp; COMMS\Photo Gallery\best\Malawi\High Res\NASFAM\Nick Evan's Malawi photos\NESMAC\Farmers\DSCF2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925" y="1600200"/>
            <a:ext cx="602214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8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</a:t>
            </a:r>
            <a:r>
              <a:rPr lang="en-GB" dirty="0" smtClean="0"/>
              <a:t>eople who care</a:t>
            </a:r>
            <a:endParaRPr lang="en-GB" dirty="0"/>
          </a:p>
        </p:txBody>
      </p:sp>
      <p:pic>
        <p:nvPicPr>
          <p:cNvPr id="7170" name="Picture 2" descr="Z:\MARKETING &amp; COMMS\Photo Gallery\best\Malawi\High Res\MASFA\MASFA, ANDY CARLETON\IMG_1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</a:t>
            </a:r>
            <a:endParaRPr lang="en-GB" dirty="0"/>
          </a:p>
        </p:txBody>
      </p:sp>
      <p:pic>
        <p:nvPicPr>
          <p:cNvPr id="3074" name="Picture 2" descr="Z:\MARKETING &amp; COMMS\Photo Gallery\best\Malawi\High Res\MASFA\KasinthulaJan08\BoreholeGir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845" y="1600200"/>
            <a:ext cx="309831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to drink</a:t>
            </a:r>
            <a:endParaRPr lang="en-GB" dirty="0"/>
          </a:p>
        </p:txBody>
      </p:sp>
      <p:pic>
        <p:nvPicPr>
          <p:cNvPr id="25602" name="Picture 2" descr="Z:\MARKETING &amp; COMMS\Photo Gallery\best\Bolivia\High res\Coinacapa 2007\communal water source, Batraja community, COINACAPA, Boliv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232" y="1802733"/>
            <a:ext cx="6193536" cy="4120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for washing</a:t>
            </a:r>
            <a:endParaRPr lang="en-GB" dirty="0"/>
          </a:p>
        </p:txBody>
      </p:sp>
      <p:pic>
        <p:nvPicPr>
          <p:cNvPr id="16386" name="Picture 2" descr="Z:\MARKETING &amp; COMMS\Photo Gallery\best\Bolivia\High res\Coinacapa 2007\washing,  COINACAPA, Bolivia©Eduardo Marti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232" y="1802733"/>
            <a:ext cx="6193536" cy="4120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134</Words>
  <Application>Microsoft Office PowerPoint</Application>
  <PresentationFormat>On-screen Show (4:3)</PresentationFormat>
  <Paragraphs>25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 </vt:lpstr>
      <vt:lpstr>Liberation is...</vt:lpstr>
      <vt:lpstr>‘Nuts about…</vt:lpstr>
      <vt:lpstr>…FAIRTRADE’</vt:lpstr>
      <vt:lpstr>…because children like you need:</vt:lpstr>
      <vt:lpstr>People who care</vt:lpstr>
      <vt:lpstr>Water</vt:lpstr>
      <vt:lpstr>Water to drink</vt:lpstr>
      <vt:lpstr>Water for washing</vt:lpstr>
      <vt:lpstr>Food</vt:lpstr>
      <vt:lpstr>Clothes</vt:lpstr>
      <vt:lpstr>Somewhere to relax</vt:lpstr>
      <vt:lpstr>Friends</vt:lpstr>
      <vt:lpstr>Toys</vt:lpstr>
      <vt:lpstr>Hiding places</vt:lpstr>
      <vt:lpstr>To feel proud,</vt:lpstr>
      <vt:lpstr>included,</vt:lpstr>
      <vt:lpstr>and in control.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</dc:creator>
  <cp:lastModifiedBy>Helen Long</cp:lastModifiedBy>
  <cp:revision>26</cp:revision>
  <dcterms:created xsi:type="dcterms:W3CDTF">2015-03-10T19:35:04Z</dcterms:created>
  <dcterms:modified xsi:type="dcterms:W3CDTF">2015-03-29T09:55:25Z</dcterms:modified>
</cp:coreProperties>
</file>