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C3C3C"/>
        </a:solidFill>
        <a:effectLst/>
        <a:uFillTx/>
        <a:latin typeface="+mj-lt"/>
        <a:ea typeface="+mj-ea"/>
        <a:cs typeface="+mj-cs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C3C3C"/>
        </a:fontRef>
        <a:srgbClr val="3C3C3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5E5"/>
          </a:solidFill>
        </a:fill>
      </a:tcStyle>
    </a:wholeTbl>
    <a:band2H>
      <a:tcTxStyle/>
      <a:tcStyle>
        <a:tcBdr/>
        <a:fill>
          <a:solidFill>
            <a:srgbClr val="E7F2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C3C3C"/>
        </a:fontRef>
        <a:srgbClr val="3C3C3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3D8"/>
          </a:solidFill>
        </a:fill>
      </a:tcStyle>
    </a:wholeTbl>
    <a:band2H>
      <a:tcTxStyle/>
      <a:tcStyle>
        <a:tcBdr/>
        <a:fill>
          <a:solidFill>
            <a:srgbClr val="FCEA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C3C3C"/>
        </a:fontRef>
        <a:srgbClr val="3C3C3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D"/>
          </a:solidFill>
        </a:fill>
      </a:tcStyle>
    </a:wholeTbl>
    <a:band2H>
      <a:tcTxStyle/>
      <a:tcStyle>
        <a:tcBdr/>
        <a:fill>
          <a:solidFill>
            <a:srgbClr val="FAE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C3C3C"/>
        </a:fontRef>
        <a:srgbClr val="3C3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C3C3C"/>
        </a:fontRef>
        <a:srgbClr val="3C3C3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C3C3C"/>
              </a:solidFill>
              <a:prstDash val="solid"/>
              <a:round/>
            </a:ln>
          </a:top>
          <a:bottom>
            <a:ln w="254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3C3C"/>
              </a:solidFill>
              <a:prstDash val="solid"/>
              <a:round/>
            </a:ln>
          </a:top>
          <a:bottom>
            <a:ln w="254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C3C3C"/>
        </a:fontRef>
        <a:srgbClr val="3C3C3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C3C3C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C3C3C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C3C3C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C3C3C"/>
        </a:fontRef>
        <a:srgbClr val="3C3C3C"/>
      </a:tcTxStyle>
      <a:tcStyle>
        <a:tcBdr>
          <a:left>
            <a:ln w="12700" cap="flat">
              <a:solidFill>
                <a:srgbClr val="3C3C3C"/>
              </a:solidFill>
              <a:prstDash val="solid"/>
              <a:round/>
            </a:ln>
          </a:left>
          <a:right>
            <a:ln w="12700" cap="flat">
              <a:solidFill>
                <a:srgbClr val="3C3C3C"/>
              </a:solidFill>
              <a:prstDash val="solid"/>
              <a:round/>
            </a:ln>
          </a:right>
          <a:top>
            <a:ln w="12700" cap="flat">
              <a:solidFill>
                <a:srgbClr val="3C3C3C"/>
              </a:solidFill>
              <a:prstDash val="solid"/>
              <a:round/>
            </a:ln>
          </a:top>
          <a:bottom>
            <a:ln w="127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solidFill>
                <a:srgbClr val="3C3C3C"/>
              </a:solidFill>
              <a:prstDash val="solid"/>
              <a:round/>
            </a:ln>
          </a:insideH>
          <a:insideV>
            <a:ln w="12700" cap="flat">
              <a:solidFill>
                <a:srgbClr val="3C3C3C"/>
              </a:solidFill>
              <a:prstDash val="solid"/>
              <a:round/>
            </a:ln>
          </a:insideV>
        </a:tcBdr>
        <a:fill>
          <a:solidFill>
            <a:srgbClr val="3C3C3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C3C3C"/>
        </a:fontRef>
        <a:srgbClr val="3C3C3C"/>
      </a:tcTxStyle>
      <a:tcStyle>
        <a:tcBdr>
          <a:left>
            <a:ln w="12700" cap="flat">
              <a:solidFill>
                <a:srgbClr val="3C3C3C"/>
              </a:solidFill>
              <a:prstDash val="solid"/>
              <a:round/>
            </a:ln>
          </a:left>
          <a:right>
            <a:ln w="12700" cap="flat">
              <a:solidFill>
                <a:srgbClr val="3C3C3C"/>
              </a:solidFill>
              <a:prstDash val="solid"/>
              <a:round/>
            </a:ln>
          </a:right>
          <a:top>
            <a:ln w="12700" cap="flat">
              <a:solidFill>
                <a:srgbClr val="3C3C3C"/>
              </a:solidFill>
              <a:prstDash val="solid"/>
              <a:round/>
            </a:ln>
          </a:top>
          <a:bottom>
            <a:ln w="127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solidFill>
                <a:srgbClr val="3C3C3C"/>
              </a:solidFill>
              <a:prstDash val="solid"/>
              <a:round/>
            </a:ln>
          </a:insideH>
          <a:insideV>
            <a:ln w="12700" cap="flat">
              <a:solidFill>
                <a:srgbClr val="3C3C3C"/>
              </a:solidFill>
              <a:prstDash val="solid"/>
              <a:round/>
            </a:ln>
          </a:insideV>
        </a:tcBdr>
        <a:fill>
          <a:solidFill>
            <a:srgbClr val="3C3C3C">
              <a:alpha val="20000"/>
            </a:srgbClr>
          </a:solidFill>
        </a:fill>
      </a:tcStyle>
    </a:firstCol>
    <a:lastRow>
      <a:tcTxStyle b="on" i="off">
        <a:fontRef idx="major">
          <a:srgbClr val="3C3C3C"/>
        </a:fontRef>
        <a:srgbClr val="3C3C3C"/>
      </a:tcTxStyle>
      <a:tcStyle>
        <a:tcBdr>
          <a:left>
            <a:ln w="12700" cap="flat">
              <a:solidFill>
                <a:srgbClr val="3C3C3C"/>
              </a:solidFill>
              <a:prstDash val="solid"/>
              <a:round/>
            </a:ln>
          </a:left>
          <a:right>
            <a:ln w="12700" cap="flat">
              <a:solidFill>
                <a:srgbClr val="3C3C3C"/>
              </a:solidFill>
              <a:prstDash val="solid"/>
              <a:round/>
            </a:ln>
          </a:right>
          <a:top>
            <a:ln w="50800" cap="flat">
              <a:solidFill>
                <a:srgbClr val="3C3C3C"/>
              </a:solidFill>
              <a:prstDash val="solid"/>
              <a:round/>
            </a:ln>
          </a:top>
          <a:bottom>
            <a:ln w="127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solidFill>
                <a:srgbClr val="3C3C3C"/>
              </a:solidFill>
              <a:prstDash val="solid"/>
              <a:round/>
            </a:ln>
          </a:insideH>
          <a:insideV>
            <a:ln w="12700" cap="flat">
              <a:solidFill>
                <a:srgbClr val="3C3C3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C3C3C"/>
        </a:fontRef>
        <a:srgbClr val="3C3C3C"/>
      </a:tcTxStyle>
      <a:tcStyle>
        <a:tcBdr>
          <a:left>
            <a:ln w="12700" cap="flat">
              <a:solidFill>
                <a:srgbClr val="3C3C3C"/>
              </a:solidFill>
              <a:prstDash val="solid"/>
              <a:round/>
            </a:ln>
          </a:left>
          <a:right>
            <a:ln w="12700" cap="flat">
              <a:solidFill>
                <a:srgbClr val="3C3C3C"/>
              </a:solidFill>
              <a:prstDash val="solid"/>
              <a:round/>
            </a:ln>
          </a:right>
          <a:top>
            <a:ln w="12700" cap="flat">
              <a:solidFill>
                <a:srgbClr val="3C3C3C"/>
              </a:solidFill>
              <a:prstDash val="solid"/>
              <a:round/>
            </a:ln>
          </a:top>
          <a:bottom>
            <a:ln w="25400" cap="flat">
              <a:solidFill>
                <a:srgbClr val="3C3C3C"/>
              </a:solidFill>
              <a:prstDash val="solid"/>
              <a:round/>
            </a:ln>
          </a:bottom>
          <a:insideH>
            <a:ln w="12700" cap="flat">
              <a:solidFill>
                <a:srgbClr val="3C3C3C"/>
              </a:solidFill>
              <a:prstDash val="solid"/>
              <a:round/>
            </a:ln>
          </a:insideH>
          <a:insideV>
            <a:ln w="12700" cap="flat">
              <a:solidFill>
                <a:srgbClr val="3C3C3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1" name="Shape 14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10858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eorgia"/>
      </a:defRPr>
    </a:lvl1pPr>
    <a:lvl2pPr indent="228600" latinLnBrk="0">
      <a:defRPr sz="1200">
        <a:latin typeface="+mj-lt"/>
        <a:ea typeface="+mj-ea"/>
        <a:cs typeface="+mj-cs"/>
        <a:sym typeface="Georgia"/>
      </a:defRPr>
    </a:lvl2pPr>
    <a:lvl3pPr indent="457200" latinLnBrk="0">
      <a:defRPr sz="1200">
        <a:latin typeface="+mj-lt"/>
        <a:ea typeface="+mj-ea"/>
        <a:cs typeface="+mj-cs"/>
        <a:sym typeface="Georgia"/>
      </a:defRPr>
    </a:lvl3pPr>
    <a:lvl4pPr indent="685800" latinLnBrk="0">
      <a:defRPr sz="1200">
        <a:latin typeface="+mj-lt"/>
        <a:ea typeface="+mj-ea"/>
        <a:cs typeface="+mj-cs"/>
        <a:sym typeface="Georgia"/>
      </a:defRPr>
    </a:lvl4pPr>
    <a:lvl5pPr indent="914400" latinLnBrk="0">
      <a:defRPr sz="1200">
        <a:latin typeface="+mj-lt"/>
        <a:ea typeface="+mj-ea"/>
        <a:cs typeface="+mj-cs"/>
        <a:sym typeface="Georgia"/>
      </a:defRPr>
    </a:lvl5pPr>
    <a:lvl6pPr indent="1143000" latinLnBrk="0">
      <a:defRPr sz="1200">
        <a:latin typeface="+mj-lt"/>
        <a:ea typeface="+mj-ea"/>
        <a:cs typeface="+mj-cs"/>
        <a:sym typeface="Georgia"/>
      </a:defRPr>
    </a:lvl6pPr>
    <a:lvl7pPr indent="1371600" latinLnBrk="0">
      <a:defRPr sz="1200">
        <a:latin typeface="+mj-lt"/>
        <a:ea typeface="+mj-ea"/>
        <a:cs typeface="+mj-cs"/>
        <a:sym typeface="Georgia"/>
      </a:defRPr>
    </a:lvl7pPr>
    <a:lvl8pPr indent="1600200" latinLnBrk="0">
      <a:defRPr sz="1200">
        <a:latin typeface="+mj-lt"/>
        <a:ea typeface="+mj-ea"/>
        <a:cs typeface="+mj-cs"/>
        <a:sym typeface="Georgia"/>
      </a:defRPr>
    </a:lvl8pPr>
    <a:lvl9pPr indent="1828800" latinLnBrk="0">
      <a:defRPr sz="1200">
        <a:latin typeface="+mj-lt"/>
        <a:ea typeface="+mj-ea"/>
        <a:cs typeface="+mj-cs"/>
        <a:sym typeface="Georgi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pupil activity sheets to accompany the project can be found  here www.practicalaction.org/schools/smoky-homes.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51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8680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 might like to show the first 1.27 mins of a video clip to show some of the problems caused by traditional cooking methods in Nepal. http://www.youtube.com/watch?v=y0HXGqHvbUM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84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Facts available sourced from fact from WHO 2016 factsheet and http://www.who.int/features/2014/clean-household-energy/en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79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The Sustainable Development Goals (SDGs) 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This slide shows the full set of Global Goals with their icons.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You can download a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Sustainable Development Goals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pupil sheet showing the goals and their targets. This and other Global Goals activities can be downloaded here practicalaction.org/schools/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sdgs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Arial" panose="020B0604020202020204" pitchFamily="34" charset="0"/>
              </a:rPr>
              <a:t>  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58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Shape 148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3" name="Shape 14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400">
                <a:solidFill>
                  <a:srgbClr val="3C3C3C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pPr>
            <a:r>
              <a:t>The Sustainable Development Goals (SDGs) </a:t>
            </a:r>
            <a:endParaRPr b="1">
              <a:latin typeface="+mj-lt"/>
              <a:ea typeface="+mj-ea"/>
              <a:cs typeface="+mj-cs"/>
              <a:sym typeface="Georgia"/>
            </a:endParaRPr>
          </a:p>
          <a:p>
            <a:r>
              <a:t>This is the full set of Global Goals. </a:t>
            </a:r>
          </a:p>
          <a:p>
            <a:r>
              <a:t>We recommend that you use the pupil sheet </a:t>
            </a:r>
            <a:r>
              <a:rPr i="1"/>
              <a:t>Sustainable Development Goals, </a:t>
            </a:r>
            <a:r>
              <a:t>so that pupils can consider which of the goal targets could be reached</a:t>
            </a:r>
            <a:r>
              <a:rPr i="1"/>
              <a:t> </a:t>
            </a:r>
            <a:r>
              <a:t>by addressing problems caused by plastic waste. </a:t>
            </a:r>
          </a:p>
        </p:txBody>
      </p:sp>
    </p:spTree>
    <p:extLst>
      <p:ext uri="{BB962C8B-B14F-4D97-AF65-F5344CB8AC3E}">
        <p14:creationId xmlns:p14="http://schemas.microsoft.com/office/powerpoint/2010/main" val="3046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Smoky homes Design and make pupil sheets are available to support this design and make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48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 might want to show the solutions developed by Practical Action in this video clip from 1.27mins to 3.50mins.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Helvetica"/>
                <a:sym typeface="Georgia"/>
              </a:rPr>
              <a:t>http://www.youtube.com/watch?v=y0HXGqHvbUM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147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questions to this quiz can be found with the Pupil activity sheets.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3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38138" y="319843"/>
            <a:ext cx="3621303" cy="1195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138" y="1479616"/>
            <a:ext cx="3616215" cy="1250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2" y="4261834"/>
            <a:ext cx="990001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6"/>
          <p:cNvSpPr/>
          <p:nvPr/>
        </p:nvSpPr>
        <p:spPr>
          <a:xfrm>
            <a:off x="4213185" y="0"/>
            <a:ext cx="4930815" cy="5143500"/>
          </a:xfrm>
          <a:prstGeom prst="rect">
            <a:avLst/>
          </a:prstGeom>
          <a:solidFill>
            <a:srgbClr val="FFA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Picture Placeholder 8"/>
          <p:cNvSpPr>
            <a:spLocks noGrp="1"/>
          </p:cNvSpPr>
          <p:nvPr>
            <p:ph type="pic" idx="13"/>
          </p:nvPr>
        </p:nvSpPr>
        <p:spPr>
          <a:xfrm>
            <a:off x="4486275" y="266700"/>
            <a:ext cx="438785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Turquoise Bor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9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566737" y="537560"/>
            <a:ext cx="3621304" cy="1195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6737" y="1686442"/>
            <a:ext cx="3616216" cy="88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79" y="4044120"/>
            <a:ext cx="990002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Yellow">
    <p:bg>
      <p:bgPr>
        <a:solidFill>
          <a:srgbClr val="FF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4" y="1538561"/>
            <a:ext cx="6056316" cy="8246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 algn="ctr">
              <a:buSzTx/>
              <a:buNone/>
              <a:defRPr sz="500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 algn="ctr">
              <a:buSzTx/>
              <a:buNone/>
              <a:defRPr sz="500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 algn="ctr">
              <a:defRPr sz="500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 algn="ctr">
              <a:defRPr sz="500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4" y="2357438"/>
            <a:ext cx="5029843" cy="123507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51363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1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4" y="1538561"/>
            <a:ext cx="6056316" cy="8246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 algn="ctr">
              <a:buSzTx/>
              <a:buNone/>
              <a:defRPr sz="500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 algn="ctr">
              <a:buSzTx/>
              <a:buNone/>
              <a:defRPr sz="500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 algn="ctr">
              <a:defRPr sz="500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 algn="ctr">
              <a:defRPr sz="500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4" y="2357438"/>
            <a:ext cx="5029843" cy="123507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4" y="1538561"/>
            <a:ext cx="6056316" cy="8246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 algn="ctr">
              <a:buSzTx/>
              <a:buNone/>
              <a:defRPr sz="500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 algn="ctr">
              <a:buSzTx/>
              <a:buNone/>
              <a:defRPr sz="500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 algn="ctr">
              <a:defRPr sz="500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 algn="ctr">
              <a:defRPr sz="500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4" y="2357438"/>
            <a:ext cx="5029843" cy="123507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51363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1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4" y="1538561"/>
            <a:ext cx="6056316" cy="82463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 algn="ctr">
              <a:buSzTx/>
              <a:buNone/>
              <a:defRPr sz="500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 algn="ctr">
              <a:buSzTx/>
              <a:buNone/>
              <a:defRPr sz="500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 algn="ctr">
              <a:defRPr sz="500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 algn="ctr">
              <a:defRPr sz="500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4" y="2357438"/>
            <a:ext cx="5029843" cy="123507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Picture Placeholder 2"/>
          <p:cNvSpPr>
            <a:spLocks noGrp="1"/>
          </p:cNvSpPr>
          <p:nvPr>
            <p:ph type="pic" idx="13"/>
          </p:nvPr>
        </p:nvSpPr>
        <p:spPr>
          <a:xfrm>
            <a:off x="268288" y="266700"/>
            <a:ext cx="8605837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d vide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Picture Placeholder 2"/>
          <p:cNvSpPr>
            <a:spLocks noGrp="1"/>
          </p:cNvSpPr>
          <p:nvPr>
            <p:ph type="pic" idx="13"/>
          </p:nvPr>
        </p:nvSpPr>
        <p:spPr>
          <a:xfrm>
            <a:off x="268288" y="266700"/>
            <a:ext cx="8605837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323850" y="322263"/>
            <a:ext cx="3037190" cy="45021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98" name="Picture Placeholder 8"/>
          <p:cNvSpPr>
            <a:spLocks noGrp="1"/>
          </p:cNvSpPr>
          <p:nvPr>
            <p:ph type="pic" sz="half" idx="14"/>
          </p:nvPr>
        </p:nvSpPr>
        <p:spPr>
          <a:xfrm>
            <a:off x="3678709" y="322263"/>
            <a:ext cx="5139856" cy="201934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99" name="Picture Placeholder 8"/>
          <p:cNvSpPr>
            <a:spLocks noGrp="1"/>
          </p:cNvSpPr>
          <p:nvPr>
            <p:ph type="pic" sz="half" idx="15"/>
          </p:nvPr>
        </p:nvSpPr>
        <p:spPr>
          <a:xfrm>
            <a:off x="3678709" y="2651511"/>
            <a:ext cx="5139856" cy="217290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40620" y="363804"/>
            <a:ext cx="1330539" cy="406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900"/>
              </a:lnSpc>
              <a:defRPr sz="800"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  <a:lvl2pPr marL="57150" indent="-57150">
              <a:lnSpc>
                <a:spcPts val="900"/>
              </a:lnSpc>
              <a:defRPr sz="800">
                <a:latin typeface="Geller Text Regular"/>
                <a:ea typeface="Geller Text Regular"/>
                <a:cs typeface="Geller Text Regular"/>
                <a:sym typeface="Geller Text Regular"/>
              </a:defRPr>
            </a:lvl2pPr>
            <a:lvl3pPr marL="0" indent="0">
              <a:lnSpc>
                <a:spcPts val="900"/>
              </a:lnSpc>
              <a:buSzTx/>
              <a:buNone/>
              <a:defRPr sz="800">
                <a:latin typeface="Geller Text Regular"/>
                <a:ea typeface="Geller Text Regular"/>
                <a:cs typeface="Geller Text Regular"/>
                <a:sym typeface="Geller Text Regular"/>
              </a:defRPr>
            </a:lvl3pPr>
            <a:lvl4pPr>
              <a:lnSpc>
                <a:spcPts val="900"/>
              </a:lnSpc>
              <a:defRPr sz="800">
                <a:latin typeface="Geller Text Regular"/>
                <a:ea typeface="Geller Text Regular"/>
                <a:cs typeface="Geller Text Regular"/>
                <a:sym typeface="Geller Text Regular"/>
              </a:defRPr>
            </a:lvl4pPr>
            <a:lvl5pPr>
              <a:lnSpc>
                <a:spcPts val="900"/>
              </a:lnSpc>
              <a:defRPr sz="800">
                <a:latin typeface="Geller Text Regular"/>
                <a:ea typeface="Geller Text Regular"/>
                <a:cs typeface="Geller Text Regular"/>
                <a:sym typeface="Geller T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740620" y="2706952"/>
            <a:ext cx="1330539" cy="40610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02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2580" y="367613"/>
            <a:ext cx="1330538" cy="40610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51363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3849" y="322263"/>
            <a:ext cx="2809876" cy="22018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3849" y="2838450"/>
            <a:ext cx="2809876" cy="198596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438523" y="322263"/>
            <a:ext cx="2809877" cy="22018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438523" y="2838450"/>
            <a:ext cx="2809877" cy="198596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14" name="Picture Placeholder 8"/>
          <p:cNvSpPr>
            <a:spLocks noGrp="1"/>
          </p:cNvSpPr>
          <p:nvPr>
            <p:ph type="pic" sz="half" idx="17"/>
          </p:nvPr>
        </p:nvSpPr>
        <p:spPr>
          <a:xfrm>
            <a:off x="6581775" y="322263"/>
            <a:ext cx="2236790" cy="450215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2579" y="2025058"/>
            <a:ext cx="1330539" cy="40590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900"/>
              </a:lnSpc>
              <a:defRPr sz="800"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  <a:lvl2pPr marL="57150" indent="-57150">
              <a:lnSpc>
                <a:spcPts val="900"/>
              </a:lnSpc>
              <a:defRPr sz="800"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lvl2pPr>
            <a:lvl3pPr marL="0" indent="0">
              <a:lnSpc>
                <a:spcPts val="900"/>
              </a:lnSpc>
              <a:buSzTx/>
              <a:buNone/>
              <a:defRPr sz="800"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lvl3pPr>
            <a:lvl4pPr>
              <a:lnSpc>
                <a:spcPts val="900"/>
              </a:lnSpc>
              <a:defRPr sz="800"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lvl4pPr>
            <a:lvl5pPr>
              <a:lnSpc>
                <a:spcPts val="900"/>
              </a:lnSpc>
              <a:defRPr sz="800"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94921" y="2025058"/>
            <a:ext cx="1330539" cy="40590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17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72580" y="4340056"/>
            <a:ext cx="1330538" cy="40590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1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494921" y="4322214"/>
            <a:ext cx="1330539" cy="40590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644023" y="365761"/>
            <a:ext cx="1496368" cy="4282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51363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8285" y="252106"/>
            <a:ext cx="6026498" cy="9366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300"/>
              </a:lnSpc>
              <a:defRPr sz="300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214313" indent="-214313">
              <a:lnSpc>
                <a:spcPts val="3300"/>
              </a:lnSpc>
              <a:defRPr sz="300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>
              <a:lnSpc>
                <a:spcPts val="3300"/>
              </a:lnSpc>
              <a:buSzTx/>
              <a:buNone/>
              <a:defRPr sz="300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>
              <a:lnSpc>
                <a:spcPts val="3300"/>
              </a:lnSpc>
              <a:defRPr sz="300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>
              <a:lnSpc>
                <a:spcPts val="3300"/>
              </a:lnSpc>
              <a:defRPr sz="300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9111" y="1264055"/>
            <a:ext cx="5788926" cy="428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Numb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Title Text"/>
          <p:cNvSpPr txBox="1">
            <a:spLocks noGrp="1"/>
          </p:cNvSpPr>
          <p:nvPr>
            <p:ph type="title"/>
          </p:nvPr>
        </p:nvSpPr>
        <p:spPr>
          <a:xfrm>
            <a:off x="322263" y="275491"/>
            <a:ext cx="2773362" cy="24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spc="0"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Title Text</a:t>
            </a:r>
          </a:p>
        </p:txBody>
      </p:sp>
      <p:sp>
        <p:nvSpPr>
          <p:cNvPr id="12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22263" y="889754"/>
            <a:ext cx="2778493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  <a:lvl2pPr marL="100012" indent="-100012"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2pPr>
            <a:lvl3pPr marL="0" indent="0">
              <a:lnSpc>
                <a:spcPts val="1600"/>
              </a:lnSpc>
              <a:buSzTx/>
              <a:buNone/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3pPr>
            <a:lvl4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4pPr>
            <a:lvl5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8" name="Text Placeholder 6"/>
          <p:cNvSpPr>
            <a:spLocks noGrp="1"/>
          </p:cNvSpPr>
          <p:nvPr>
            <p:ph type="body" sz="half" idx="13"/>
          </p:nvPr>
        </p:nvSpPr>
        <p:spPr>
          <a:xfrm>
            <a:off x="3432507" y="266700"/>
            <a:ext cx="4333877" cy="37147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Dk Blue Bor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9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566737" y="537560"/>
            <a:ext cx="3621304" cy="1195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6737" y="1686442"/>
            <a:ext cx="3616216" cy="88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79" y="4044120"/>
            <a:ext cx="990002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Rectangle 4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47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8289" y="287770"/>
            <a:ext cx="2722562" cy="3429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  <a:lvl2pPr marL="100012" indent="-100012"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2pPr>
            <a:lvl3pPr marL="0" indent="0">
              <a:lnSpc>
                <a:spcPts val="1600"/>
              </a:lnSpc>
              <a:buSzTx/>
              <a:buNone/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3pPr>
            <a:lvl4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4pPr>
            <a:lvl5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12743" y="4229100"/>
            <a:ext cx="1355934" cy="4061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Rectangle 4"/>
          <p:cNvSpPr/>
          <p:nvPr/>
        </p:nvSpPr>
        <p:spPr>
          <a:xfrm>
            <a:off x="0" y="0"/>
            <a:ext cx="5705475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58" name="Picture Placeholder 8"/>
          <p:cNvSpPr>
            <a:spLocks noGrp="1"/>
          </p:cNvSpPr>
          <p:nvPr>
            <p:ph type="pic" idx="13"/>
          </p:nvPr>
        </p:nvSpPr>
        <p:spPr>
          <a:xfrm>
            <a:off x="304800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86257" y="266700"/>
            <a:ext cx="2887868" cy="2038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400"/>
              </a:lnSpc>
              <a:defRPr sz="300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214313" indent="-214313">
              <a:lnSpc>
                <a:spcPts val="3400"/>
              </a:lnSpc>
              <a:defRPr sz="300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>
              <a:lnSpc>
                <a:spcPts val="3400"/>
              </a:lnSpc>
              <a:buSzTx/>
              <a:buNone/>
              <a:defRPr sz="300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>
              <a:lnSpc>
                <a:spcPts val="3400"/>
              </a:lnSpc>
              <a:defRPr sz="300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>
              <a:lnSpc>
                <a:spcPts val="3400"/>
              </a:lnSpc>
              <a:defRPr sz="300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96256" y="2512595"/>
            <a:ext cx="2777870" cy="7925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6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100762" y="4473868"/>
            <a:ext cx="1330539" cy="4061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51363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Title Text"/>
          <p:cNvSpPr txBox="1">
            <a:spLocks noGrp="1"/>
          </p:cNvSpPr>
          <p:nvPr>
            <p:ph type="title"/>
          </p:nvPr>
        </p:nvSpPr>
        <p:spPr>
          <a:xfrm>
            <a:off x="322263" y="275491"/>
            <a:ext cx="2668587" cy="24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spc="0"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Title Text</a:t>
            </a:r>
          </a:p>
        </p:txBody>
      </p:sp>
      <p:sp>
        <p:nvSpPr>
          <p:cNvPr id="12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22263" y="707616"/>
            <a:ext cx="2778493" cy="3394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  <a:lvl2pPr marL="100012" indent="-100012"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2pPr>
            <a:lvl3pPr marL="0" indent="0">
              <a:lnSpc>
                <a:spcPts val="1600"/>
              </a:lnSpc>
              <a:buSzTx/>
              <a:buNone/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3pPr>
            <a:lvl4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4pPr>
            <a:lvl5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1" name="Rectangle 6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72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Title Text"/>
          <p:cNvSpPr txBox="1">
            <a:spLocks noGrp="1"/>
          </p:cNvSpPr>
          <p:nvPr>
            <p:ph type="title"/>
          </p:nvPr>
        </p:nvSpPr>
        <p:spPr>
          <a:xfrm>
            <a:off x="322263" y="275491"/>
            <a:ext cx="2668587" cy="24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spc="0"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Title Text</a:t>
            </a:r>
          </a:p>
        </p:txBody>
      </p:sp>
      <p:sp>
        <p:nvSpPr>
          <p:cNvPr id="12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22263" y="889754"/>
            <a:ext cx="2778493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  <a:lvl2pPr marL="100012" indent="-100012"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2pPr>
            <a:lvl3pPr marL="0" indent="0">
              <a:lnSpc>
                <a:spcPts val="1600"/>
              </a:lnSpc>
              <a:buSzTx/>
              <a:buNone/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3pPr>
            <a:lvl4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4pPr>
            <a:lvl5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e Team with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Title Text"/>
          <p:cNvSpPr txBox="1">
            <a:spLocks noGrp="1"/>
          </p:cNvSpPr>
          <p:nvPr>
            <p:ph type="title"/>
          </p:nvPr>
        </p:nvSpPr>
        <p:spPr>
          <a:xfrm>
            <a:off x="322263" y="275491"/>
            <a:ext cx="2668587" cy="24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spc="0"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Title Text</a:t>
            </a:r>
          </a:p>
        </p:txBody>
      </p:sp>
      <p:sp>
        <p:nvSpPr>
          <p:cNvPr id="129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22263" y="889754"/>
            <a:ext cx="2811081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  <a:lvl2pPr marL="100012" indent="-100012"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2pPr>
            <a:lvl3pPr marL="0" indent="0">
              <a:lnSpc>
                <a:spcPts val="1600"/>
              </a:lnSpc>
              <a:buSzTx/>
              <a:buNone/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3pPr>
            <a:lvl4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4pPr>
            <a:lvl5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1" name="Rectangle 6"/>
          <p:cNvSpPr/>
          <p:nvPr/>
        </p:nvSpPr>
        <p:spPr>
          <a:xfrm>
            <a:off x="4226423" y="318745"/>
            <a:ext cx="1168593" cy="1165609"/>
          </a:xfrm>
          <a:prstGeom prst="rect">
            <a:avLst/>
          </a:prstGeom>
          <a:solidFill>
            <a:srgbClr val="FFA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9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33421" y="425518"/>
            <a:ext cx="954596" cy="9520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93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230932" y="1587964"/>
            <a:ext cx="1364327" cy="516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94" name="Rectangle 9"/>
          <p:cNvSpPr/>
          <p:nvPr/>
        </p:nvSpPr>
        <p:spPr>
          <a:xfrm>
            <a:off x="4226423" y="2321716"/>
            <a:ext cx="1168593" cy="11656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9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3421" y="2428488"/>
            <a:ext cx="954596" cy="95206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9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230932" y="3590937"/>
            <a:ext cx="1364327" cy="5166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97" name="Rectangle 12"/>
          <p:cNvSpPr/>
          <p:nvPr/>
        </p:nvSpPr>
        <p:spPr>
          <a:xfrm>
            <a:off x="5910081" y="318745"/>
            <a:ext cx="1168593" cy="116560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29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017078" y="425518"/>
            <a:ext cx="954596" cy="9520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29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914587" y="1587964"/>
            <a:ext cx="1364328" cy="516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00" name="Rectangle 15"/>
          <p:cNvSpPr/>
          <p:nvPr/>
        </p:nvSpPr>
        <p:spPr>
          <a:xfrm>
            <a:off x="5910081" y="2321716"/>
            <a:ext cx="1168593" cy="11656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0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017078" y="2428488"/>
            <a:ext cx="954596" cy="95206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02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914587" y="3590937"/>
            <a:ext cx="1364328" cy="5166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03" name="Rectangle 18"/>
          <p:cNvSpPr/>
          <p:nvPr/>
        </p:nvSpPr>
        <p:spPr>
          <a:xfrm>
            <a:off x="7648167" y="318745"/>
            <a:ext cx="1168593" cy="116560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04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7755163" y="425518"/>
            <a:ext cx="954596" cy="9520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05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652673" y="1587964"/>
            <a:ext cx="1364327" cy="516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06" name="Rectangle 21"/>
          <p:cNvSpPr/>
          <p:nvPr/>
        </p:nvSpPr>
        <p:spPr>
          <a:xfrm>
            <a:off x="7648167" y="2321716"/>
            <a:ext cx="1168593" cy="116561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07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755163" y="2428488"/>
            <a:ext cx="954596" cy="95206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08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7652673" y="3590937"/>
            <a:ext cx="1364327" cy="5166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Title Text"/>
          <p:cNvSpPr txBox="1">
            <a:spLocks noGrp="1"/>
          </p:cNvSpPr>
          <p:nvPr>
            <p:ph type="title"/>
          </p:nvPr>
        </p:nvSpPr>
        <p:spPr>
          <a:xfrm>
            <a:off x="328613" y="275491"/>
            <a:ext cx="2662237" cy="24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spc="0"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Title Text</a:t>
            </a:r>
          </a:p>
        </p:txBody>
      </p:sp>
      <p:sp>
        <p:nvSpPr>
          <p:cNvPr id="1317" name="Rectangle 3"/>
          <p:cNvSpPr/>
          <p:nvPr/>
        </p:nvSpPr>
        <p:spPr>
          <a:xfrm>
            <a:off x="328613" y="939521"/>
            <a:ext cx="1168591" cy="1165611"/>
          </a:xfrm>
          <a:prstGeom prst="rect">
            <a:avLst/>
          </a:prstGeom>
          <a:solidFill>
            <a:srgbClr val="FFA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1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5611" y="1046293"/>
            <a:ext cx="954594" cy="95206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2149" y="1040342"/>
            <a:ext cx="1431229" cy="11811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8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>
              <a:lnSpc>
                <a:spcPts val="1300"/>
              </a:lnSpc>
              <a:spcBef>
                <a:spcPts val="800"/>
              </a:spcBef>
              <a:buSzTx/>
              <a:buNone/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>
              <a:lnSpc>
                <a:spcPts val="1300"/>
              </a:lnSpc>
              <a:spcBef>
                <a:spcPts val="800"/>
              </a:spcBef>
              <a:buSzTx/>
              <a:buNone/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>
              <a:lnSpc>
                <a:spcPts val="1300"/>
              </a:lnSpc>
              <a:spcBef>
                <a:spcPts val="8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>
              <a:lnSpc>
                <a:spcPts val="1300"/>
              </a:lnSpc>
              <a:spcBef>
                <a:spcPts val="8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0" name="Rectangle 8"/>
          <p:cNvSpPr/>
          <p:nvPr/>
        </p:nvSpPr>
        <p:spPr>
          <a:xfrm>
            <a:off x="328613" y="2723245"/>
            <a:ext cx="1168591" cy="116561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2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5611" y="2830017"/>
            <a:ext cx="954594" cy="9520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2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632149" y="2824065"/>
            <a:ext cx="1431229" cy="11811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23" name="Rectangle 11"/>
          <p:cNvSpPr/>
          <p:nvPr/>
        </p:nvSpPr>
        <p:spPr>
          <a:xfrm>
            <a:off x="3257550" y="939521"/>
            <a:ext cx="1168591" cy="116561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2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64548" y="1046293"/>
            <a:ext cx="954596" cy="95206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2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561087" y="1040342"/>
            <a:ext cx="1431229" cy="11811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26" name="Rectangle 14"/>
          <p:cNvSpPr/>
          <p:nvPr/>
        </p:nvSpPr>
        <p:spPr>
          <a:xfrm>
            <a:off x="3257550" y="2723245"/>
            <a:ext cx="1168591" cy="1165610"/>
          </a:xfrm>
          <a:prstGeom prst="rect">
            <a:avLst/>
          </a:prstGeom>
          <a:solidFill>
            <a:srgbClr val="FFA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27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3364548" y="2830017"/>
            <a:ext cx="954596" cy="9520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2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561087" y="2824065"/>
            <a:ext cx="1431229" cy="11811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29" name="Rectangle 17"/>
          <p:cNvSpPr/>
          <p:nvPr/>
        </p:nvSpPr>
        <p:spPr>
          <a:xfrm>
            <a:off x="6181725" y="939521"/>
            <a:ext cx="1168591" cy="116561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3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6288723" y="1046293"/>
            <a:ext cx="954596" cy="95206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31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7485260" y="1040342"/>
            <a:ext cx="1431229" cy="11811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32" name="Rectangle 20"/>
          <p:cNvSpPr/>
          <p:nvPr/>
        </p:nvSpPr>
        <p:spPr>
          <a:xfrm>
            <a:off x="6181725" y="2723245"/>
            <a:ext cx="1168591" cy="11656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33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6288723" y="2830017"/>
            <a:ext cx="954596" cy="9520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3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485260" y="2824065"/>
            <a:ext cx="1431229" cy="11811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Title Text"/>
          <p:cNvSpPr txBox="1">
            <a:spLocks noGrp="1"/>
          </p:cNvSpPr>
          <p:nvPr>
            <p:ph type="title"/>
          </p:nvPr>
        </p:nvSpPr>
        <p:spPr>
          <a:xfrm>
            <a:off x="322263" y="275491"/>
            <a:ext cx="2668587" cy="24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spc="0"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Title Text</a:t>
            </a:r>
          </a:p>
        </p:txBody>
      </p:sp>
      <p:sp>
        <p:nvSpPr>
          <p:cNvPr id="13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22263" y="889754"/>
            <a:ext cx="2778493" cy="339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  <a:lvl2pPr marL="100012" indent="-100012"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2pPr>
            <a:lvl3pPr marL="0" indent="0">
              <a:lnSpc>
                <a:spcPts val="1600"/>
              </a:lnSpc>
              <a:buSzTx/>
              <a:buNone/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3pPr>
            <a:lvl4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4pPr>
            <a:lvl5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ere to find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Title Text"/>
          <p:cNvSpPr txBox="1">
            <a:spLocks noGrp="1"/>
          </p:cNvSpPr>
          <p:nvPr>
            <p:ph type="title"/>
          </p:nvPr>
        </p:nvSpPr>
        <p:spPr>
          <a:xfrm>
            <a:off x="322263" y="275491"/>
            <a:ext cx="2668587" cy="24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spc="0"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Title Text</a:t>
            </a:r>
          </a:p>
        </p:txBody>
      </p:sp>
      <p:sp>
        <p:nvSpPr>
          <p:cNvPr id="13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2263" y="707616"/>
            <a:ext cx="2668587" cy="3394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  <a:lvl2pPr marL="100012" indent="-100012"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2pPr>
            <a:lvl3pPr marL="0" indent="0">
              <a:lnSpc>
                <a:spcPts val="1600"/>
              </a:lnSpc>
              <a:buSzTx/>
              <a:buNone/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3pPr>
            <a:lvl4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4pPr>
            <a:lvl5pPr>
              <a:lnSpc>
                <a:spcPts val="1600"/>
              </a:lnSpc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3" name="Picture Placeholder 8"/>
          <p:cNvSpPr>
            <a:spLocks noGrp="1"/>
          </p:cNvSpPr>
          <p:nvPr>
            <p:ph type="pic" idx="13"/>
          </p:nvPr>
        </p:nvSpPr>
        <p:spPr>
          <a:xfrm>
            <a:off x="3442446" y="0"/>
            <a:ext cx="5701554" cy="5143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7881" y="288620"/>
            <a:ext cx="2271902" cy="6429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3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>
              <a:lnSpc>
                <a:spcPts val="1300"/>
              </a:lnSpc>
              <a:spcBef>
                <a:spcPts val="300"/>
              </a:spcBef>
              <a:buSzTx/>
              <a:buNone/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>
              <a:lnSpc>
                <a:spcPts val="1300"/>
              </a:lnSpc>
              <a:spcBef>
                <a:spcPts val="300"/>
              </a:spcBef>
              <a:buSzTx/>
              <a:buNone/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>
              <a:lnSpc>
                <a:spcPts val="1300"/>
              </a:lnSpc>
              <a:spcBef>
                <a:spcPts val="3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>
              <a:lnSpc>
                <a:spcPts val="1300"/>
              </a:lnSpc>
              <a:spcBef>
                <a:spcPts val="3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47883" y="1094005"/>
            <a:ext cx="2271899" cy="6429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6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85651" y="288620"/>
            <a:ext cx="2271901" cy="6429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6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85651" y="1094005"/>
            <a:ext cx="2271901" cy="6429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600"/>
              </a:lnSpc>
              <a:defRPr spc="0"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65" name="TextBox 8"/>
          <p:cNvSpPr txBox="1"/>
          <p:nvPr/>
        </p:nvSpPr>
        <p:spPr>
          <a:xfrm>
            <a:off x="322347" y="225984"/>
            <a:ext cx="90017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600" spc="-100"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Thank</a:t>
            </a:r>
          </a:p>
        </p:txBody>
      </p:sp>
      <p:sp>
        <p:nvSpPr>
          <p:cNvPr id="1366" name="TextBox 9"/>
          <p:cNvSpPr txBox="1"/>
          <p:nvPr/>
        </p:nvSpPr>
        <p:spPr>
          <a:xfrm>
            <a:off x="319219" y="423252"/>
            <a:ext cx="906197" cy="741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800">
                <a:latin typeface="Druk"/>
                <a:ea typeface="Druk"/>
                <a:cs typeface="Druk"/>
                <a:sym typeface="Druk"/>
              </a:defRPr>
            </a:lvl1pPr>
          </a:lstStyle>
          <a:p>
            <a:r>
              <a:t>YOU</a:t>
            </a:r>
          </a:p>
        </p:txBody>
      </p:sp>
      <p:pic>
        <p:nvPicPr>
          <p:cNvPr id="136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5831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8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3324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9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3885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0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83293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1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30814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2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48307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3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65800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sp>
        <p:nvSpPr>
          <p:cNvPr id="1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Rectangle 12"/>
          <p:cNvSpPr/>
          <p:nvPr/>
        </p:nvSpPr>
        <p:spPr>
          <a:xfrm>
            <a:off x="3800819" y="319489"/>
            <a:ext cx="5023692" cy="449488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3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8613" y="1185612"/>
            <a:ext cx="2271899" cy="31910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11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>
              <a:lnSpc>
                <a:spcPts val="1300"/>
              </a:lnSpc>
              <a:spcBef>
                <a:spcPts val="11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>
              <a:lnSpc>
                <a:spcPts val="1300"/>
              </a:lnSpc>
              <a:spcBef>
                <a:spcPts val="11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3" name="TextBox 8"/>
          <p:cNvSpPr txBox="1"/>
          <p:nvPr/>
        </p:nvSpPr>
        <p:spPr>
          <a:xfrm>
            <a:off x="5414309" y="1485578"/>
            <a:ext cx="173355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000" spc="-170">
                <a:solidFill>
                  <a:srgbClr val="FFFFFF"/>
                </a:solidFill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Thank</a:t>
            </a:r>
          </a:p>
        </p:txBody>
      </p:sp>
      <p:sp>
        <p:nvSpPr>
          <p:cNvPr id="1384" name="TextBox 9"/>
          <p:cNvSpPr txBox="1"/>
          <p:nvPr/>
        </p:nvSpPr>
        <p:spPr>
          <a:xfrm>
            <a:off x="5543384" y="2068438"/>
            <a:ext cx="1460780" cy="1196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400">
                <a:solidFill>
                  <a:srgbClr val="FFFFFF"/>
                </a:solidFill>
                <a:latin typeface="Druk"/>
                <a:ea typeface="Druk"/>
                <a:cs typeface="Druk"/>
                <a:sym typeface="Druk"/>
              </a:defRPr>
            </a:lvl1pPr>
          </a:lstStyle>
          <a:p>
            <a:r>
              <a:t>YOU</a:t>
            </a:r>
          </a:p>
        </p:txBody>
      </p:sp>
      <p:pic>
        <p:nvPicPr>
          <p:cNvPr id="1385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613" y="4593044"/>
            <a:ext cx="231649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6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104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7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6667" y="4593044"/>
            <a:ext cx="231649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8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16072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9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3596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0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1087" y="4593044"/>
            <a:ext cx="231650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1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98581" y="4593044"/>
            <a:ext cx="231649" cy="234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2" name="Picture 1" descr="Picture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28613" y="316278"/>
            <a:ext cx="972000" cy="562933"/>
          </a:xfrm>
          <a:prstGeom prst="rect">
            <a:avLst/>
          </a:prstGeom>
          <a:ln w="12700">
            <a:miter lim="400000"/>
          </a:ln>
        </p:spPr>
      </p:pic>
      <p:sp>
        <p:nvSpPr>
          <p:cNvPr id="13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51363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Pink Bor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9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566737" y="537560"/>
            <a:ext cx="3621304" cy="1195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6737" y="1686442"/>
            <a:ext cx="3616216" cy="88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79" y="4044120"/>
            <a:ext cx="990002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7881" y="288620"/>
            <a:ext cx="2271902" cy="3457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11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>
              <a:lnSpc>
                <a:spcPts val="1300"/>
              </a:lnSpc>
              <a:spcBef>
                <a:spcPts val="11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>
              <a:lnSpc>
                <a:spcPts val="1300"/>
              </a:lnSpc>
              <a:spcBef>
                <a:spcPts val="1100"/>
              </a:spcBef>
              <a:defRPr sz="1200" spc="2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1" name="TextBox 8"/>
          <p:cNvSpPr txBox="1"/>
          <p:nvPr/>
        </p:nvSpPr>
        <p:spPr>
          <a:xfrm>
            <a:off x="322347" y="225984"/>
            <a:ext cx="90017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600" spc="-100"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Thank</a:t>
            </a:r>
          </a:p>
        </p:txBody>
      </p:sp>
      <p:sp>
        <p:nvSpPr>
          <p:cNvPr id="1402" name="TextBox 9"/>
          <p:cNvSpPr txBox="1"/>
          <p:nvPr/>
        </p:nvSpPr>
        <p:spPr>
          <a:xfrm>
            <a:off x="319219" y="423252"/>
            <a:ext cx="906197" cy="741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800">
                <a:latin typeface="Druk"/>
                <a:ea typeface="Druk"/>
                <a:cs typeface="Druk"/>
                <a:sym typeface="Druk"/>
              </a:defRPr>
            </a:lvl1pPr>
          </a:lstStyle>
          <a:p>
            <a:r>
              <a:t>YOU</a:t>
            </a:r>
          </a:p>
        </p:txBody>
      </p:sp>
      <p:pic>
        <p:nvPicPr>
          <p:cNvPr id="140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169" y="4594568"/>
            <a:ext cx="231650" cy="23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1661" y="4594568"/>
            <a:ext cx="231650" cy="23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5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2223" y="4594568"/>
            <a:ext cx="231650" cy="23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6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1630" y="4594568"/>
            <a:ext cx="231650" cy="23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7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79152" y="4594568"/>
            <a:ext cx="231650" cy="23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8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14137" y="4594568"/>
            <a:ext cx="231650" cy="231648"/>
          </a:xfrm>
          <a:prstGeom prst="rect">
            <a:avLst/>
          </a:prstGeom>
          <a:ln w="12700">
            <a:miter lim="400000"/>
          </a:ln>
        </p:spPr>
      </p:pic>
      <p:sp>
        <p:nvSpPr>
          <p:cNvPr id="14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Title Text"/>
          <p:cNvSpPr txBox="1">
            <a:spLocks noGrp="1"/>
          </p:cNvSpPr>
          <p:nvPr>
            <p:ph type="title"/>
          </p:nvPr>
        </p:nvSpPr>
        <p:spPr>
          <a:xfrm>
            <a:off x="268288" y="275491"/>
            <a:ext cx="8229601" cy="2484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spc="0">
                <a:latin typeface="Geller Headline"/>
                <a:ea typeface="Geller Headline"/>
                <a:cs typeface="Geller Headline"/>
                <a:sym typeface="Geller Headline"/>
              </a:defRPr>
            </a:lvl1pPr>
          </a:lstStyle>
          <a:p>
            <a:r>
              <a:t>Title Text</a:t>
            </a:r>
          </a:p>
        </p:txBody>
      </p:sp>
      <p:sp>
        <p:nvSpPr>
          <p:cNvPr id="14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22263" y="4657044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 Bor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9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566737" y="537560"/>
            <a:ext cx="3621304" cy="1195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6737" y="1686442"/>
            <a:ext cx="3616216" cy="88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79" y="4044120"/>
            <a:ext cx="990002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Blue Bor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9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566737" y="537560"/>
            <a:ext cx="3621304" cy="1195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6737" y="1686442"/>
            <a:ext cx="3616216" cy="88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79" y="4044120"/>
            <a:ext cx="990002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Orange Bor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9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566737" y="537560"/>
            <a:ext cx="3621304" cy="1195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6737" y="1686442"/>
            <a:ext cx="3616216" cy="88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79" y="4044120"/>
            <a:ext cx="990002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of Contents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3117146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of Contents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1196975"/>
            <a:ext cx="6089651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buSzPct val="100000"/>
              <a:buFont typeface="Arial"/>
              <a:buChar char="•"/>
              <a:tabLst>
                <a:tab pos="5905500" algn="r"/>
              </a:tabLst>
            </a:lvl1pPr>
            <a:lvl2pPr>
              <a:buFont typeface="Arial"/>
              <a:tabLst>
                <a:tab pos="5905500" algn="r"/>
              </a:tabLst>
            </a:lvl2pPr>
            <a:lvl3pPr>
              <a:buFont typeface="Arial"/>
              <a:tabLst>
                <a:tab pos="5905500" algn="r"/>
              </a:tabLst>
            </a:lvl3pPr>
            <a:lvl4pPr>
              <a:buFont typeface="Arial"/>
              <a:tabLst>
                <a:tab pos="5905500" algn="r"/>
              </a:tabLst>
            </a:lvl4pPr>
            <a:lvl5pPr>
              <a:buFont typeface="Arial"/>
              <a:tabLst>
                <a:tab pos="5905500" algn="r"/>
              </a:tabLst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8128801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Page with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>
            <a:spLocks noGrp="1"/>
          </p:cNvSpPr>
          <p:nvPr>
            <p:ph type="title"/>
          </p:nvPr>
        </p:nvSpPr>
        <p:spPr>
          <a:xfrm>
            <a:off x="566737" y="553282"/>
            <a:ext cx="4780767" cy="468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00" name="Body Level One…"/>
          <p:cNvSpPr txBox="1">
            <a:spLocks noGrp="1"/>
          </p:cNvSpPr>
          <p:nvPr>
            <p:ph type="body" idx="1"/>
          </p:nvPr>
        </p:nvSpPr>
        <p:spPr>
          <a:xfrm>
            <a:off x="566737" y="1389062"/>
            <a:ext cx="7488051" cy="2754313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buClr>
                <a:srgbClr val="3C3C3C"/>
              </a:buClr>
              <a:buSzPct val="100000"/>
              <a:buFont typeface="Arial"/>
              <a:buChar char="•"/>
              <a:defRPr sz="2000" spc="19"/>
            </a:lvl1pPr>
            <a:lvl2pPr marL="620536" indent="-283986">
              <a:buClr>
                <a:srgbClr val="3C3C3C"/>
              </a:buClr>
              <a:buFont typeface="Arial"/>
              <a:buChar char="‒"/>
              <a:defRPr sz="2000" spc="19"/>
            </a:lvl2pPr>
            <a:lvl3pPr marL="402545" indent="-267607">
              <a:buClr>
                <a:srgbClr val="3C3C3C"/>
              </a:buClr>
              <a:buFont typeface="Arial"/>
              <a:defRPr sz="2000" spc="19"/>
            </a:lvl3pPr>
            <a:lvl4pPr>
              <a:buClr>
                <a:srgbClr val="3C3C3C"/>
              </a:buClr>
              <a:buFont typeface="Arial"/>
              <a:defRPr sz="2000" spc="19"/>
            </a:lvl4pPr>
            <a:lvl5pPr>
              <a:buClr>
                <a:srgbClr val="3C3C3C"/>
              </a:buClr>
              <a:buFont typeface="Arial"/>
              <a:defRPr sz="2000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Page with Yellow Border">
    <p:bg>
      <p:bgPr>
        <a:solidFill>
          <a:srgbClr val="50B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566737" y="553282"/>
            <a:ext cx="4780767" cy="468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idx="1"/>
          </p:nvPr>
        </p:nvSpPr>
        <p:spPr>
          <a:xfrm>
            <a:off x="566737" y="1389062"/>
            <a:ext cx="7488051" cy="2754313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buClr>
                <a:srgbClr val="3C3C3C"/>
              </a:buClr>
              <a:buSzPct val="100000"/>
              <a:buFont typeface="Arial"/>
              <a:buChar char="•"/>
              <a:defRPr sz="2000" spc="19"/>
            </a:lvl1pPr>
            <a:lvl2pPr marL="620536" indent="-283986">
              <a:buClr>
                <a:srgbClr val="3C3C3C"/>
              </a:buClr>
              <a:buFont typeface="Arial"/>
              <a:buChar char="‒"/>
              <a:defRPr sz="2000" spc="19"/>
            </a:lvl2pPr>
            <a:lvl3pPr marL="402545" indent="-267607">
              <a:buClr>
                <a:srgbClr val="3C3C3C"/>
              </a:buClr>
              <a:buFont typeface="Arial"/>
              <a:defRPr sz="2000" spc="19"/>
            </a:lvl3pPr>
            <a:lvl4pPr>
              <a:buClr>
                <a:srgbClr val="3C3C3C"/>
              </a:buClr>
              <a:buFont typeface="Arial"/>
              <a:defRPr sz="2000" spc="19"/>
            </a:lvl4pPr>
            <a:lvl5pPr>
              <a:buClr>
                <a:srgbClr val="3C3C3C"/>
              </a:buClr>
              <a:buFont typeface="Arial"/>
              <a:defRPr sz="2000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338138" y="319843"/>
            <a:ext cx="3621303" cy="1195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138" y="1479616"/>
            <a:ext cx="3616215" cy="1250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171450" indent="-171450">
              <a:defRPr sz="2400" b="1" spc="-70"/>
            </a:lvl2pPr>
            <a:lvl3pPr marL="456066" indent="-321128">
              <a:defRPr sz="2400" b="1" spc="-70"/>
            </a:lvl3pPr>
            <a:lvl4pPr>
              <a:defRPr sz="2400" b="1" spc="-70"/>
            </a:lvl4pPr>
            <a:lvl5pPr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2" y="4261834"/>
            <a:ext cx="990001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6"/>
          <p:cNvSpPr/>
          <p:nvPr/>
        </p:nvSpPr>
        <p:spPr>
          <a:xfrm>
            <a:off x="4213185" y="0"/>
            <a:ext cx="4930815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Picture Placeholder 8"/>
          <p:cNvSpPr>
            <a:spLocks noGrp="1"/>
          </p:cNvSpPr>
          <p:nvPr>
            <p:ph type="pic" idx="13"/>
          </p:nvPr>
        </p:nvSpPr>
        <p:spPr>
          <a:xfrm>
            <a:off x="4486275" y="266700"/>
            <a:ext cx="438785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Page with Turquise Bor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" name="Title Text"/>
          <p:cNvSpPr txBox="1">
            <a:spLocks noGrp="1"/>
          </p:cNvSpPr>
          <p:nvPr>
            <p:ph type="title"/>
          </p:nvPr>
        </p:nvSpPr>
        <p:spPr>
          <a:xfrm>
            <a:off x="566737" y="553282"/>
            <a:ext cx="4780767" cy="468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20" name="Body Level One…"/>
          <p:cNvSpPr txBox="1">
            <a:spLocks noGrp="1"/>
          </p:cNvSpPr>
          <p:nvPr>
            <p:ph type="body" idx="1"/>
          </p:nvPr>
        </p:nvSpPr>
        <p:spPr>
          <a:xfrm>
            <a:off x="566737" y="1389062"/>
            <a:ext cx="7488051" cy="2754313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buClr>
                <a:srgbClr val="3C3C3C"/>
              </a:buClr>
              <a:buSzPct val="100000"/>
              <a:buFont typeface="Arial"/>
              <a:buChar char="•"/>
              <a:defRPr sz="2000" spc="19"/>
            </a:lvl1pPr>
            <a:lvl2pPr marL="620536" indent="-283986">
              <a:buClr>
                <a:srgbClr val="3C3C3C"/>
              </a:buClr>
              <a:buFont typeface="Arial"/>
              <a:buChar char="‒"/>
              <a:defRPr sz="2000" spc="19"/>
            </a:lvl2pPr>
            <a:lvl3pPr marL="402545" indent="-267607">
              <a:buClr>
                <a:srgbClr val="3C3C3C"/>
              </a:buClr>
              <a:buFont typeface="Arial"/>
              <a:defRPr sz="2000" spc="19"/>
            </a:lvl3pPr>
            <a:lvl4pPr>
              <a:buClr>
                <a:srgbClr val="3C3C3C"/>
              </a:buClr>
              <a:buFont typeface="Arial"/>
              <a:defRPr sz="2000" spc="19"/>
            </a:lvl4pPr>
            <a:lvl5pPr>
              <a:buClr>
                <a:srgbClr val="3C3C3C"/>
              </a:buClr>
              <a:buFont typeface="Arial"/>
              <a:defRPr sz="2000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Page with Dk Blue Bor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Title Text"/>
          <p:cNvSpPr txBox="1">
            <a:spLocks noGrp="1"/>
          </p:cNvSpPr>
          <p:nvPr>
            <p:ph type="title"/>
          </p:nvPr>
        </p:nvSpPr>
        <p:spPr>
          <a:xfrm>
            <a:off x="566737" y="553282"/>
            <a:ext cx="4780767" cy="468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30" name="Body Level One…"/>
          <p:cNvSpPr txBox="1">
            <a:spLocks noGrp="1"/>
          </p:cNvSpPr>
          <p:nvPr>
            <p:ph type="body" idx="1"/>
          </p:nvPr>
        </p:nvSpPr>
        <p:spPr>
          <a:xfrm>
            <a:off x="566737" y="1389062"/>
            <a:ext cx="7488051" cy="2754313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buClr>
                <a:srgbClr val="3C3C3C"/>
              </a:buClr>
              <a:buSzPct val="100000"/>
              <a:buFont typeface="Arial"/>
              <a:buChar char="•"/>
              <a:defRPr sz="2000" spc="19"/>
            </a:lvl1pPr>
            <a:lvl2pPr marL="620536" indent="-283986">
              <a:buClr>
                <a:srgbClr val="3C3C3C"/>
              </a:buClr>
              <a:buFont typeface="Arial"/>
              <a:buChar char="‒"/>
              <a:defRPr sz="2000" spc="19"/>
            </a:lvl2pPr>
            <a:lvl3pPr marL="402545" indent="-267607">
              <a:buClr>
                <a:srgbClr val="3C3C3C"/>
              </a:buClr>
              <a:buFont typeface="Arial"/>
              <a:defRPr sz="2000" spc="19"/>
            </a:lvl3pPr>
            <a:lvl4pPr>
              <a:buClr>
                <a:srgbClr val="3C3C3C"/>
              </a:buClr>
              <a:buFont typeface="Arial"/>
              <a:defRPr sz="2000" spc="19"/>
            </a:lvl4pPr>
            <a:lvl5pPr>
              <a:buClr>
                <a:srgbClr val="3C3C3C"/>
              </a:buClr>
              <a:buFont typeface="Arial"/>
              <a:defRPr sz="2000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Page with Pink Bor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Title Text"/>
          <p:cNvSpPr txBox="1">
            <a:spLocks noGrp="1"/>
          </p:cNvSpPr>
          <p:nvPr>
            <p:ph type="title"/>
          </p:nvPr>
        </p:nvSpPr>
        <p:spPr>
          <a:xfrm>
            <a:off x="566737" y="553282"/>
            <a:ext cx="4780767" cy="468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40" name="Body Level One…"/>
          <p:cNvSpPr txBox="1">
            <a:spLocks noGrp="1"/>
          </p:cNvSpPr>
          <p:nvPr>
            <p:ph type="body" idx="1"/>
          </p:nvPr>
        </p:nvSpPr>
        <p:spPr>
          <a:xfrm>
            <a:off x="566737" y="1389062"/>
            <a:ext cx="7488051" cy="2754313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buClr>
                <a:srgbClr val="3C3C3C"/>
              </a:buClr>
              <a:buSzPct val="100000"/>
              <a:buFont typeface="Arial"/>
              <a:buChar char="•"/>
              <a:defRPr sz="2000" spc="19"/>
            </a:lvl1pPr>
            <a:lvl2pPr marL="620536" indent="-283986">
              <a:buClr>
                <a:srgbClr val="3C3C3C"/>
              </a:buClr>
              <a:buFont typeface="Arial"/>
              <a:buChar char="‒"/>
              <a:defRPr sz="2000" spc="19"/>
            </a:lvl2pPr>
            <a:lvl3pPr marL="402545" indent="-267607">
              <a:buClr>
                <a:srgbClr val="3C3C3C"/>
              </a:buClr>
              <a:buFont typeface="Arial"/>
              <a:defRPr sz="2000" spc="19"/>
            </a:lvl3pPr>
            <a:lvl4pPr>
              <a:buClr>
                <a:srgbClr val="3C3C3C"/>
              </a:buClr>
              <a:buFont typeface="Arial"/>
              <a:defRPr sz="2000" spc="19"/>
            </a:lvl4pPr>
            <a:lvl5pPr>
              <a:buClr>
                <a:srgbClr val="3C3C3C"/>
              </a:buClr>
              <a:buFont typeface="Arial"/>
              <a:defRPr sz="2000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Page with Green Bor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9" name="Title Text"/>
          <p:cNvSpPr txBox="1">
            <a:spLocks noGrp="1"/>
          </p:cNvSpPr>
          <p:nvPr>
            <p:ph type="title"/>
          </p:nvPr>
        </p:nvSpPr>
        <p:spPr>
          <a:xfrm>
            <a:off x="566737" y="553282"/>
            <a:ext cx="4780767" cy="468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50" name="Body Level One…"/>
          <p:cNvSpPr txBox="1">
            <a:spLocks noGrp="1"/>
          </p:cNvSpPr>
          <p:nvPr>
            <p:ph type="body" idx="1"/>
          </p:nvPr>
        </p:nvSpPr>
        <p:spPr>
          <a:xfrm>
            <a:off x="566737" y="1389062"/>
            <a:ext cx="7488051" cy="2754313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buClr>
                <a:srgbClr val="3C3C3C"/>
              </a:buClr>
              <a:buSzPct val="100000"/>
              <a:buFont typeface="Arial"/>
              <a:buChar char="•"/>
              <a:defRPr sz="2000" spc="19"/>
            </a:lvl1pPr>
            <a:lvl2pPr marL="620536" indent="-283986">
              <a:buClr>
                <a:srgbClr val="3C3C3C"/>
              </a:buClr>
              <a:buFont typeface="Arial"/>
              <a:buChar char="‒"/>
              <a:defRPr sz="2000" spc="19"/>
            </a:lvl2pPr>
            <a:lvl3pPr marL="402545" indent="-267607">
              <a:buClr>
                <a:srgbClr val="3C3C3C"/>
              </a:buClr>
              <a:buFont typeface="Arial"/>
              <a:defRPr sz="2000" spc="19"/>
            </a:lvl3pPr>
            <a:lvl4pPr>
              <a:buClr>
                <a:srgbClr val="3C3C3C"/>
              </a:buClr>
              <a:buFont typeface="Arial"/>
              <a:defRPr sz="2000" spc="19"/>
            </a:lvl4pPr>
            <a:lvl5pPr>
              <a:buClr>
                <a:srgbClr val="3C3C3C"/>
              </a:buClr>
              <a:buFont typeface="Arial"/>
              <a:defRPr sz="2000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Page with Blue Bor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9" name="Title Text"/>
          <p:cNvSpPr txBox="1">
            <a:spLocks noGrp="1"/>
          </p:cNvSpPr>
          <p:nvPr>
            <p:ph type="title"/>
          </p:nvPr>
        </p:nvSpPr>
        <p:spPr>
          <a:xfrm>
            <a:off x="566737" y="553282"/>
            <a:ext cx="4780767" cy="468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60" name="Body Level One…"/>
          <p:cNvSpPr txBox="1">
            <a:spLocks noGrp="1"/>
          </p:cNvSpPr>
          <p:nvPr>
            <p:ph type="body" idx="1"/>
          </p:nvPr>
        </p:nvSpPr>
        <p:spPr>
          <a:xfrm>
            <a:off x="566737" y="1389062"/>
            <a:ext cx="7488051" cy="2754313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buClr>
                <a:srgbClr val="3C3C3C"/>
              </a:buClr>
              <a:buSzPct val="100000"/>
              <a:buFont typeface="Arial"/>
              <a:buChar char="•"/>
              <a:defRPr sz="2000" spc="19"/>
            </a:lvl1pPr>
            <a:lvl2pPr marL="620536" indent="-283986">
              <a:buClr>
                <a:srgbClr val="3C3C3C"/>
              </a:buClr>
              <a:buFont typeface="Arial"/>
              <a:buChar char="‒"/>
              <a:defRPr sz="2000" spc="19"/>
            </a:lvl2pPr>
            <a:lvl3pPr marL="402545" indent="-267607">
              <a:buClr>
                <a:srgbClr val="3C3C3C"/>
              </a:buClr>
              <a:buFont typeface="Arial"/>
              <a:defRPr sz="2000" spc="19"/>
            </a:lvl3pPr>
            <a:lvl4pPr>
              <a:buClr>
                <a:srgbClr val="3C3C3C"/>
              </a:buClr>
              <a:buFont typeface="Arial"/>
              <a:defRPr sz="2000" spc="19"/>
            </a:lvl4pPr>
            <a:lvl5pPr>
              <a:buClr>
                <a:srgbClr val="3C3C3C"/>
              </a:buClr>
              <a:buFont typeface="Arial"/>
              <a:defRPr sz="2000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Page with Orange Bor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Title Text"/>
          <p:cNvSpPr txBox="1">
            <a:spLocks noGrp="1"/>
          </p:cNvSpPr>
          <p:nvPr>
            <p:ph type="title"/>
          </p:nvPr>
        </p:nvSpPr>
        <p:spPr>
          <a:xfrm>
            <a:off x="566737" y="553282"/>
            <a:ext cx="4780767" cy="4686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270" name="Body Level One…"/>
          <p:cNvSpPr txBox="1">
            <a:spLocks noGrp="1"/>
          </p:cNvSpPr>
          <p:nvPr>
            <p:ph type="body" idx="1"/>
          </p:nvPr>
        </p:nvSpPr>
        <p:spPr>
          <a:xfrm>
            <a:off x="566737" y="1389062"/>
            <a:ext cx="7488051" cy="2754313"/>
          </a:xfrm>
          <a:prstGeom prst="rect">
            <a:avLst/>
          </a:prstGeom>
        </p:spPr>
        <p:txBody>
          <a:bodyPr>
            <a:normAutofit/>
          </a:bodyPr>
          <a:lstStyle>
            <a:lvl1pPr marL="268288" indent="-268288">
              <a:buClr>
                <a:srgbClr val="3C3C3C"/>
              </a:buClr>
              <a:buSzPct val="100000"/>
              <a:buFont typeface="Arial"/>
              <a:buChar char="•"/>
              <a:defRPr sz="2000" spc="19"/>
            </a:lvl1pPr>
            <a:lvl2pPr marL="620536" indent="-283986">
              <a:buClr>
                <a:srgbClr val="3C3C3C"/>
              </a:buClr>
              <a:buFont typeface="Arial"/>
              <a:buChar char="‒"/>
              <a:defRPr sz="2000" spc="19"/>
            </a:lvl2pPr>
            <a:lvl3pPr marL="402545" indent="-267607">
              <a:buClr>
                <a:srgbClr val="3C3C3C"/>
              </a:buClr>
              <a:buFont typeface="Arial"/>
              <a:defRPr sz="2000" spc="19"/>
            </a:lvl3pPr>
            <a:lvl4pPr>
              <a:buClr>
                <a:srgbClr val="3C3C3C"/>
              </a:buClr>
              <a:buFont typeface="Arial"/>
              <a:defRPr sz="2000" spc="19"/>
            </a:lvl4pPr>
            <a:lvl5pPr>
              <a:buClr>
                <a:srgbClr val="3C3C3C"/>
              </a:buClr>
              <a:buFont typeface="Arial"/>
              <a:defRPr sz="2000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Page Border Yellow">
    <p:bg>
      <p:bgPr>
        <a:solidFill>
          <a:srgbClr val="FF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Page Border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Page Border D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Page Border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338138" y="319843"/>
            <a:ext cx="3621303" cy="1195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138" y="1479616"/>
            <a:ext cx="3616215" cy="1250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2" y="4261834"/>
            <a:ext cx="990001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 6"/>
          <p:cNvSpPr/>
          <p:nvPr/>
        </p:nvSpPr>
        <p:spPr>
          <a:xfrm>
            <a:off x="4213185" y="0"/>
            <a:ext cx="4930815" cy="5143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Picture Placeholder 8"/>
          <p:cNvSpPr>
            <a:spLocks noGrp="1"/>
          </p:cNvSpPr>
          <p:nvPr>
            <p:ph type="pic" idx="13"/>
          </p:nvPr>
        </p:nvSpPr>
        <p:spPr>
          <a:xfrm>
            <a:off x="4486275" y="266700"/>
            <a:ext cx="438785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Page Border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Page Border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Page Border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Rectangle 1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Yellow">
    <p:bg>
      <p:bgPr>
        <a:solidFill>
          <a:srgbClr val="FF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 sz="5000" b="1">
                <a:solidFill>
                  <a:srgbClr val="FFFFFF"/>
                </a:solidFill>
              </a:defRPr>
            </a:lvl2pPr>
            <a:lvl3pPr marL="803955" indent="-669017" algn="ctr">
              <a:defRPr sz="5000" b="1">
                <a:solidFill>
                  <a:srgbClr val="FFFFFF"/>
                </a:solidFill>
              </a:defRPr>
            </a:lvl3pPr>
            <a:lvl4pPr algn="ctr">
              <a:defRPr sz="5000" b="1">
                <a:solidFill>
                  <a:srgbClr val="FFFFFF"/>
                </a:solidFill>
              </a:defRPr>
            </a:lvl4pPr>
            <a:lvl5pPr algn="ctr">
              <a:defRPr sz="5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 sz="5000" b="1">
                <a:solidFill>
                  <a:srgbClr val="FFFFFF"/>
                </a:solidFill>
              </a:defRPr>
            </a:lvl2pPr>
            <a:lvl3pPr marL="803955" indent="-669017" algn="ctr">
              <a:defRPr sz="5000" b="1">
                <a:solidFill>
                  <a:srgbClr val="FFFFFF"/>
                </a:solidFill>
              </a:defRPr>
            </a:lvl3pPr>
            <a:lvl4pPr algn="ctr">
              <a:defRPr sz="5000" b="1">
                <a:solidFill>
                  <a:srgbClr val="FFFFFF"/>
                </a:solidFill>
              </a:defRPr>
            </a:lvl4pPr>
            <a:lvl5pPr algn="ctr">
              <a:defRPr sz="5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D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 sz="5000" b="1">
                <a:solidFill>
                  <a:srgbClr val="FFFFFF"/>
                </a:solidFill>
              </a:defRPr>
            </a:lvl2pPr>
            <a:lvl3pPr marL="803955" indent="-669017" algn="ctr">
              <a:defRPr sz="5000" b="1">
                <a:solidFill>
                  <a:srgbClr val="FFFFFF"/>
                </a:solidFill>
              </a:defRPr>
            </a:lvl3pPr>
            <a:lvl4pPr algn="ctr">
              <a:defRPr sz="5000" b="1">
                <a:solidFill>
                  <a:srgbClr val="FFFFFF"/>
                </a:solidFill>
              </a:defRPr>
            </a:lvl4pPr>
            <a:lvl5pPr algn="ctr">
              <a:defRPr sz="5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 sz="5000" b="1">
                <a:solidFill>
                  <a:srgbClr val="FFFFFF"/>
                </a:solidFill>
              </a:defRPr>
            </a:lvl2pPr>
            <a:lvl3pPr marL="803955" indent="-669017" algn="ctr">
              <a:defRPr sz="5000" b="1">
                <a:solidFill>
                  <a:srgbClr val="FFFFFF"/>
                </a:solidFill>
              </a:defRPr>
            </a:lvl3pPr>
            <a:lvl4pPr algn="ctr">
              <a:defRPr sz="5000" b="1">
                <a:solidFill>
                  <a:srgbClr val="FFFFFF"/>
                </a:solidFill>
              </a:defRPr>
            </a:lvl4pPr>
            <a:lvl5pPr algn="ctr">
              <a:defRPr sz="5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 sz="5000" b="1">
                <a:solidFill>
                  <a:srgbClr val="FFFFFF"/>
                </a:solidFill>
              </a:defRPr>
            </a:lvl2pPr>
            <a:lvl3pPr marL="803955" indent="-669017" algn="ctr">
              <a:defRPr sz="5000" b="1">
                <a:solidFill>
                  <a:srgbClr val="FFFFFF"/>
                </a:solidFill>
              </a:defRPr>
            </a:lvl3pPr>
            <a:lvl4pPr algn="ctr">
              <a:defRPr sz="5000" b="1">
                <a:solidFill>
                  <a:srgbClr val="FFFFFF"/>
                </a:solidFill>
              </a:defRPr>
            </a:lvl4pPr>
            <a:lvl5pPr algn="ctr">
              <a:defRPr sz="5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 sz="5000" b="1">
                <a:solidFill>
                  <a:srgbClr val="FFFFFF"/>
                </a:solidFill>
              </a:defRPr>
            </a:lvl2pPr>
            <a:lvl3pPr marL="803955" indent="-669017" algn="ctr">
              <a:defRPr sz="5000" b="1">
                <a:solidFill>
                  <a:srgbClr val="FFFFFF"/>
                </a:solidFill>
              </a:defRPr>
            </a:lvl3pPr>
            <a:lvl4pPr algn="ctr">
              <a:defRPr sz="5000" b="1">
                <a:solidFill>
                  <a:srgbClr val="FFFFFF"/>
                </a:solidFill>
              </a:defRPr>
            </a:lvl4pPr>
            <a:lvl5pPr algn="ctr">
              <a:defRPr sz="5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3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Divider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>
                <a:solidFill>
                  <a:srgbClr val="FFFFFF"/>
                </a:solidFill>
              </a:defRPr>
            </a:lvl1pPr>
            <a:lvl2pPr marL="0" indent="0" algn="ctr">
              <a:buSzTx/>
              <a:buNone/>
              <a:defRPr sz="5000" b="1">
                <a:solidFill>
                  <a:srgbClr val="FFFFFF"/>
                </a:solidFill>
              </a:defRPr>
            </a:lvl2pPr>
            <a:lvl3pPr marL="803955" indent="-669017" algn="ctr">
              <a:defRPr sz="5000" b="1">
                <a:solidFill>
                  <a:srgbClr val="FFFFFF"/>
                </a:solidFill>
              </a:defRPr>
            </a:lvl3pPr>
            <a:lvl4pPr algn="ctr">
              <a:defRPr sz="5000" b="1">
                <a:solidFill>
                  <a:srgbClr val="FFFFFF"/>
                </a:solidFill>
              </a:defRPr>
            </a:lvl4pPr>
            <a:lvl5pPr algn="ctr">
              <a:defRPr sz="5000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338138" y="319843"/>
            <a:ext cx="3621303" cy="1195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138" y="1479616"/>
            <a:ext cx="3616215" cy="1250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2" y="4261834"/>
            <a:ext cx="990001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Rectangle 6"/>
          <p:cNvSpPr/>
          <p:nvPr/>
        </p:nvSpPr>
        <p:spPr>
          <a:xfrm>
            <a:off x="4213185" y="0"/>
            <a:ext cx="4930815" cy="51435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1" name="Picture Placeholder 8"/>
          <p:cNvSpPr>
            <a:spLocks noGrp="1"/>
          </p:cNvSpPr>
          <p:nvPr>
            <p:ph type="pic" idx="13"/>
          </p:nvPr>
        </p:nvSpPr>
        <p:spPr>
          <a:xfrm>
            <a:off x="4486275" y="266700"/>
            <a:ext cx="438785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Border Yellow">
    <p:bg>
      <p:bgPr>
        <a:solidFill>
          <a:srgbClr val="FF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ectangle 1"/>
          <p:cNvSpPr/>
          <p:nvPr/>
        </p:nvSpPr>
        <p:spPr>
          <a:xfrm>
            <a:off x="268288" y="266700"/>
            <a:ext cx="8605837" cy="46339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Border Turquoi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Rectangle 1"/>
          <p:cNvSpPr/>
          <p:nvPr/>
        </p:nvSpPr>
        <p:spPr>
          <a:xfrm>
            <a:off x="268288" y="266700"/>
            <a:ext cx="8605837" cy="46339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4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Border D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Rectangle 1"/>
          <p:cNvSpPr/>
          <p:nvPr/>
        </p:nvSpPr>
        <p:spPr>
          <a:xfrm>
            <a:off x="268288" y="266700"/>
            <a:ext cx="8605837" cy="46339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4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Border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Rectangle 1"/>
          <p:cNvSpPr/>
          <p:nvPr/>
        </p:nvSpPr>
        <p:spPr>
          <a:xfrm>
            <a:off x="268288" y="266700"/>
            <a:ext cx="8605837" cy="46339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Border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Rectangle 1"/>
          <p:cNvSpPr/>
          <p:nvPr/>
        </p:nvSpPr>
        <p:spPr>
          <a:xfrm>
            <a:off x="268288" y="266700"/>
            <a:ext cx="8605837" cy="46339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4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Border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Rectangle 1"/>
          <p:cNvSpPr/>
          <p:nvPr/>
        </p:nvSpPr>
        <p:spPr>
          <a:xfrm>
            <a:off x="268288" y="266700"/>
            <a:ext cx="8605837" cy="46339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4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ge Border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Rectangle 1"/>
          <p:cNvSpPr/>
          <p:nvPr/>
        </p:nvSpPr>
        <p:spPr>
          <a:xfrm>
            <a:off x="268288" y="266700"/>
            <a:ext cx="8605837" cy="46339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42255" y="1538562"/>
            <a:ext cx="6056314" cy="8246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5000" b="1"/>
            </a:lvl1pPr>
            <a:lvl2pPr marL="0" indent="0" algn="ctr">
              <a:buSzTx/>
              <a:buNone/>
              <a:defRPr sz="5000" b="1"/>
            </a:lvl2pPr>
            <a:lvl3pPr marL="803955" indent="-669017" algn="ctr">
              <a:defRPr sz="5000" b="1"/>
            </a:lvl3pPr>
            <a:lvl4pPr algn="ctr">
              <a:defRPr sz="5000" b="1"/>
            </a:lvl4pPr>
            <a:lvl5pPr algn="ctr">
              <a:defRPr sz="50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3795" y="2357438"/>
            <a:ext cx="5029841" cy="123507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ts val="9600"/>
              </a:lnSpc>
              <a:defRPr sz="9400" cap="all" spc="-99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o 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icture Placeholder 2"/>
          <p:cNvSpPr>
            <a:spLocks noGrp="1"/>
          </p:cNvSpPr>
          <p:nvPr>
            <p:ph type="pic" idx="13"/>
          </p:nvPr>
        </p:nvSpPr>
        <p:spPr>
          <a:xfrm>
            <a:off x="268288" y="266700"/>
            <a:ext cx="8605837" cy="46339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d video / picture Yellow Border">
    <p:bg>
      <p:bgPr>
        <a:solidFill>
          <a:srgbClr val="FF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icture Placeholder 2"/>
          <p:cNvSpPr>
            <a:spLocks noGrp="1"/>
          </p:cNvSpPr>
          <p:nvPr>
            <p:ph type="pic" idx="13"/>
          </p:nvPr>
        </p:nvSpPr>
        <p:spPr>
          <a:xfrm>
            <a:off x="268288" y="266700"/>
            <a:ext cx="8605837" cy="46339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d video / picture Turquoise Bor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icture Placeholder 2"/>
          <p:cNvSpPr>
            <a:spLocks noGrp="1"/>
          </p:cNvSpPr>
          <p:nvPr>
            <p:ph type="pic" idx="13"/>
          </p:nvPr>
        </p:nvSpPr>
        <p:spPr>
          <a:xfrm>
            <a:off x="268288" y="266700"/>
            <a:ext cx="8605837" cy="46339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338138" y="319843"/>
            <a:ext cx="3621303" cy="1195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138" y="1479616"/>
            <a:ext cx="3616215" cy="1250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2" y="4261834"/>
            <a:ext cx="990001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Rectangle 6"/>
          <p:cNvSpPr/>
          <p:nvPr/>
        </p:nvSpPr>
        <p:spPr>
          <a:xfrm>
            <a:off x="4213185" y="0"/>
            <a:ext cx="4930815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Picture Placeholder 8"/>
          <p:cNvSpPr>
            <a:spLocks noGrp="1"/>
          </p:cNvSpPr>
          <p:nvPr>
            <p:ph type="pic" idx="13"/>
          </p:nvPr>
        </p:nvSpPr>
        <p:spPr>
          <a:xfrm>
            <a:off x="4486275" y="266700"/>
            <a:ext cx="438785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d video / picture Dk Blue Bor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icture Placeholder 2"/>
          <p:cNvSpPr>
            <a:spLocks noGrp="1"/>
          </p:cNvSpPr>
          <p:nvPr>
            <p:ph type="pic" idx="13"/>
          </p:nvPr>
        </p:nvSpPr>
        <p:spPr>
          <a:xfrm>
            <a:off x="268288" y="266700"/>
            <a:ext cx="8605837" cy="46339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d video / picture Pink Bor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icture Placeholder 2"/>
          <p:cNvSpPr>
            <a:spLocks noGrp="1"/>
          </p:cNvSpPr>
          <p:nvPr>
            <p:ph type="pic" idx="13"/>
          </p:nvPr>
        </p:nvSpPr>
        <p:spPr>
          <a:xfrm>
            <a:off x="268288" y="266700"/>
            <a:ext cx="8605837" cy="46339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d video / picture Green Bor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icture Placeholder 2"/>
          <p:cNvSpPr>
            <a:spLocks noGrp="1"/>
          </p:cNvSpPr>
          <p:nvPr>
            <p:ph type="pic" idx="13"/>
          </p:nvPr>
        </p:nvSpPr>
        <p:spPr>
          <a:xfrm>
            <a:off x="268288" y="266700"/>
            <a:ext cx="8605837" cy="46339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d video / picture Blue Bor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icture Placeholder 2"/>
          <p:cNvSpPr>
            <a:spLocks noGrp="1"/>
          </p:cNvSpPr>
          <p:nvPr>
            <p:ph type="pic" idx="13"/>
          </p:nvPr>
        </p:nvSpPr>
        <p:spPr>
          <a:xfrm>
            <a:off x="268288" y="266700"/>
            <a:ext cx="8605837" cy="46339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d video / picture Orange Bor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icture Placeholder 2"/>
          <p:cNvSpPr>
            <a:spLocks noGrp="1"/>
          </p:cNvSpPr>
          <p:nvPr>
            <p:ph type="pic" idx="13"/>
          </p:nvPr>
        </p:nvSpPr>
        <p:spPr>
          <a:xfrm>
            <a:off x="268288" y="266700"/>
            <a:ext cx="8605837" cy="463391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icture Placeholder 8"/>
          <p:cNvSpPr>
            <a:spLocks noGrp="1"/>
          </p:cNvSpPr>
          <p:nvPr>
            <p:ph type="pic" sz="half" idx="13"/>
          </p:nvPr>
        </p:nvSpPr>
        <p:spPr>
          <a:xfrm>
            <a:off x="317945" y="327025"/>
            <a:ext cx="3037189" cy="450215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46" name="Picture Placeholder 8"/>
          <p:cNvSpPr>
            <a:spLocks noGrp="1"/>
          </p:cNvSpPr>
          <p:nvPr>
            <p:ph type="pic" sz="half" idx="14"/>
          </p:nvPr>
        </p:nvSpPr>
        <p:spPr>
          <a:xfrm>
            <a:off x="3679242" y="327025"/>
            <a:ext cx="5139855" cy="201934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47" name="Picture Placeholder 8"/>
          <p:cNvSpPr>
            <a:spLocks noGrp="1"/>
          </p:cNvSpPr>
          <p:nvPr>
            <p:ph type="pic" sz="half" idx="15"/>
          </p:nvPr>
        </p:nvSpPr>
        <p:spPr>
          <a:xfrm>
            <a:off x="3679242" y="2662623"/>
            <a:ext cx="5139855" cy="217290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47594" y="459054"/>
            <a:ext cx="1330538" cy="4061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900"/>
              </a:lnSpc>
              <a:defRPr sz="800"/>
            </a:lvl1pPr>
            <a:lvl2pPr marL="57150" indent="-57150">
              <a:lnSpc>
                <a:spcPts val="900"/>
              </a:lnSpc>
              <a:defRPr sz="800"/>
            </a:lvl2pPr>
            <a:lvl3pPr marL="241980" indent="-107042">
              <a:lnSpc>
                <a:spcPts val="900"/>
              </a:lnSpc>
              <a:defRPr sz="800"/>
            </a:lvl3pPr>
            <a:lvl4pPr>
              <a:lnSpc>
                <a:spcPts val="900"/>
              </a:lnSpc>
              <a:defRPr sz="800"/>
            </a:lvl4pPr>
            <a:lvl5pPr>
              <a:lnSpc>
                <a:spcPts val="900"/>
              </a:lnSpc>
              <a:defRPr sz="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747594" y="2827604"/>
            <a:ext cx="1330538" cy="4061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900"/>
              </a:lnSpc>
              <a:defRPr sz="8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1748" y="462863"/>
            <a:ext cx="1330538" cy="4061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900"/>
              </a:lnSpc>
              <a:defRPr sz="8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17943" y="315022"/>
            <a:ext cx="2809876" cy="22018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5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11504" y="2837649"/>
            <a:ext cx="2809876" cy="198596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6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432619" y="315022"/>
            <a:ext cx="2809876" cy="220186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6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432619" y="2837649"/>
            <a:ext cx="2809876" cy="198596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62" name="Picture Placeholder 8"/>
          <p:cNvSpPr>
            <a:spLocks noGrp="1"/>
          </p:cNvSpPr>
          <p:nvPr>
            <p:ph type="pic" sz="half" idx="17"/>
          </p:nvPr>
        </p:nvSpPr>
        <p:spPr>
          <a:xfrm>
            <a:off x="6582309" y="327900"/>
            <a:ext cx="2236789" cy="450215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2580" y="2025059"/>
            <a:ext cx="1330538" cy="40590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900"/>
              </a:lnSpc>
              <a:defRPr sz="800">
                <a:solidFill>
                  <a:srgbClr val="FFFFFF"/>
                </a:solidFill>
              </a:defRPr>
            </a:lvl1pPr>
            <a:lvl2pPr marL="57150" indent="-57150">
              <a:lnSpc>
                <a:spcPts val="900"/>
              </a:lnSpc>
              <a:defRPr sz="800">
                <a:solidFill>
                  <a:srgbClr val="FFFFFF"/>
                </a:solidFill>
              </a:defRPr>
            </a:lvl2pPr>
            <a:lvl3pPr marL="241980" indent="-107042">
              <a:lnSpc>
                <a:spcPts val="900"/>
              </a:lnSpc>
              <a:defRPr sz="800">
                <a:solidFill>
                  <a:srgbClr val="FFFFFF"/>
                </a:solidFill>
              </a:defRPr>
            </a:lvl3pPr>
            <a:lvl4pPr>
              <a:lnSpc>
                <a:spcPts val="900"/>
              </a:lnSpc>
              <a:defRPr sz="800">
                <a:solidFill>
                  <a:srgbClr val="FFFFFF"/>
                </a:solidFill>
              </a:defRPr>
            </a:lvl4pPr>
            <a:lvl5pPr>
              <a:lnSpc>
                <a:spcPts val="900"/>
              </a:lnSpc>
              <a:defRPr sz="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4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94921" y="2025059"/>
            <a:ext cx="1330538" cy="40590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ts val="900"/>
              </a:lnSpc>
              <a:defRPr sz="8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72580" y="4340056"/>
            <a:ext cx="1330538" cy="40590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ts val="900"/>
              </a:lnSpc>
              <a:defRPr sz="8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6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494921" y="4322214"/>
            <a:ext cx="1330538" cy="40590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ts val="900"/>
              </a:lnSpc>
              <a:defRPr sz="800" spc="0"/>
            </a:pPr>
            <a:endParaRPr/>
          </a:p>
        </p:txBody>
      </p:sp>
      <p:sp>
        <p:nvSpPr>
          <p:cNvPr id="567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644023" y="397958"/>
            <a:ext cx="1496367" cy="4282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900"/>
              </a:lnSpc>
              <a:defRPr sz="800" spc="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8286" y="252107"/>
            <a:ext cx="7316790" cy="936626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lnSpc>
                <a:spcPts val="3300"/>
              </a:lnSpc>
              <a:defRPr sz="2800" b="1"/>
            </a:lvl1pPr>
            <a:lvl2pPr marL="200025" indent="-200025">
              <a:lnSpc>
                <a:spcPts val="3300"/>
              </a:lnSpc>
              <a:defRPr sz="2800" b="1"/>
            </a:lvl2pPr>
            <a:lvl3pPr marL="509587" indent="-374649">
              <a:lnSpc>
                <a:spcPts val="3300"/>
              </a:lnSpc>
              <a:defRPr sz="2800" b="1"/>
            </a:lvl3pPr>
            <a:lvl4pPr marL="266700" indent="-266700">
              <a:lnSpc>
                <a:spcPts val="3300"/>
              </a:lnSpc>
              <a:defRPr sz="2800" b="1"/>
            </a:lvl4pPr>
            <a:lvl5pPr marL="266700" indent="-266700">
              <a:lnSpc>
                <a:spcPts val="3300"/>
              </a:lnSpc>
              <a:defRPr sz="2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9112" y="1264055"/>
            <a:ext cx="7028352" cy="42862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900" spc="0"/>
            </a:pPr>
            <a:endParaRPr/>
          </a:p>
        </p:txBody>
      </p:sp>
      <p:sp>
        <p:nvSpPr>
          <p:cNvPr id="5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889754"/>
            <a:ext cx="2829292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5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8128801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Numb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889754"/>
            <a:ext cx="2829292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4" name="Text Placeholder 6"/>
          <p:cNvSpPr>
            <a:spLocks noGrp="1"/>
          </p:cNvSpPr>
          <p:nvPr>
            <p:ph type="body" sz="half" idx="13"/>
          </p:nvPr>
        </p:nvSpPr>
        <p:spPr>
          <a:xfrm>
            <a:off x="3432507" y="221623"/>
            <a:ext cx="4333876" cy="37147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2200"/>
              </a:spcBef>
              <a:defRPr b="1" spc="0"/>
            </a:pPr>
            <a:endParaRPr/>
          </a:p>
        </p:txBody>
      </p:sp>
      <p:sp>
        <p:nvSpPr>
          <p:cNvPr id="595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8128801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338138" y="319843"/>
            <a:ext cx="3621303" cy="1195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138" y="1479616"/>
            <a:ext cx="3616215" cy="1250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2" y="4261834"/>
            <a:ext cx="990001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Rectangle 6"/>
          <p:cNvSpPr/>
          <p:nvPr/>
        </p:nvSpPr>
        <p:spPr>
          <a:xfrm>
            <a:off x="4213185" y="0"/>
            <a:ext cx="4930815" cy="51435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Picture Placeholder 8"/>
          <p:cNvSpPr>
            <a:spLocks noGrp="1"/>
          </p:cNvSpPr>
          <p:nvPr>
            <p:ph type="pic" idx="13"/>
          </p:nvPr>
        </p:nvSpPr>
        <p:spPr>
          <a:xfrm>
            <a:off x="4486275" y="266700"/>
            <a:ext cx="438785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84163" y="1196975"/>
            <a:ext cx="6076951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174625" indent="-174625">
              <a:buSzPct val="100000"/>
              <a:buFont typeface="Arial"/>
              <a:buChar char="•"/>
              <a:tabLst>
                <a:tab pos="5905500" algn="r"/>
              </a:tabLst>
            </a:lvl1pPr>
            <a:lvl2pPr marL="363538" indent="-163512">
              <a:buFont typeface="Arial"/>
              <a:buChar char="‒"/>
              <a:tabLst>
                <a:tab pos="5905500" algn="r"/>
              </a:tabLst>
            </a:lvl2pPr>
            <a:lvl3pPr>
              <a:buFont typeface="Arial"/>
              <a:tabLst>
                <a:tab pos="5905500" algn="r"/>
              </a:tabLst>
            </a:lvl3pPr>
            <a:lvl4pPr>
              <a:buFont typeface="Arial"/>
              <a:tabLst>
                <a:tab pos="5905500" algn="r"/>
              </a:tabLst>
            </a:lvl4pPr>
            <a:lvl5pPr>
              <a:buFont typeface="Arial"/>
              <a:tabLst>
                <a:tab pos="5905500" algn="r"/>
              </a:tabLst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4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8128801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with image &amp; Yellow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Rectangle 4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rgbClr val="FFA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3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8289" y="287770"/>
            <a:ext cx="2722562" cy="342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71464" y="4108075"/>
            <a:ext cx="1658936" cy="4061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with image &amp; Turquois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Rectangle 4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4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8289" y="287770"/>
            <a:ext cx="2722562" cy="342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71462" y="4108075"/>
            <a:ext cx="1610933" cy="4061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6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with image &amp; Dk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Rectangle 4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5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8289" y="287770"/>
            <a:ext cx="2722562" cy="342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71462" y="4108075"/>
            <a:ext cx="1610933" cy="4061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6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with image &amp; Pink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Rectangle 4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6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287770"/>
            <a:ext cx="2719387" cy="342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71464" y="4108075"/>
            <a:ext cx="1658936" cy="4061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6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with image &amp; Gree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Rectangle 4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7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287770"/>
            <a:ext cx="2719387" cy="342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71462" y="4108075"/>
            <a:ext cx="1610933" cy="4061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6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with image &amp;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Rectangle 4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8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287770"/>
            <a:ext cx="2719387" cy="342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71462" y="4108075"/>
            <a:ext cx="1610933" cy="4061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6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with image &amp;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Rectangle 4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rgbClr val="50B46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9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287770"/>
            <a:ext cx="2719387" cy="3429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71462" y="4108075"/>
            <a:ext cx="1610933" cy="4061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6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image &amp; Yellow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Rectangle 4"/>
          <p:cNvSpPr/>
          <p:nvPr/>
        </p:nvSpPr>
        <p:spPr>
          <a:xfrm>
            <a:off x="0" y="0"/>
            <a:ext cx="5705475" cy="5143500"/>
          </a:xfrm>
          <a:prstGeom prst="rect">
            <a:avLst/>
          </a:prstGeom>
          <a:solidFill>
            <a:srgbClr val="FFA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0" name="Picture Placeholder 8"/>
          <p:cNvSpPr>
            <a:spLocks noGrp="1"/>
          </p:cNvSpPr>
          <p:nvPr>
            <p:ph type="pic" idx="13"/>
          </p:nvPr>
        </p:nvSpPr>
        <p:spPr>
          <a:xfrm>
            <a:off x="271463" y="266700"/>
            <a:ext cx="5164138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86257" y="266700"/>
            <a:ext cx="2887868" cy="1843454"/>
          </a:xfrm>
          <a:prstGeom prst="rect">
            <a:avLst/>
          </a:prstGeom>
        </p:spPr>
        <p:txBody>
          <a:bodyPr>
            <a:normAutofit/>
          </a:bodyPr>
          <a:lstStyle>
            <a:lvl1pPr marL="182562" indent="-182562">
              <a:defRPr sz="2400" b="1" spc="20"/>
            </a:lvl1pPr>
            <a:lvl2pPr marL="171450" indent="-171450">
              <a:defRPr sz="2400" b="1" spc="20"/>
            </a:lvl2pPr>
            <a:lvl3pPr marL="456066" indent="-321128">
              <a:defRPr sz="2400" b="1" spc="20"/>
            </a:lvl3pPr>
            <a:lvl4pPr marL="182562" indent="-182562">
              <a:defRPr sz="2400" b="1" spc="20"/>
            </a:lvl4pPr>
            <a:lvl5pPr marL="182562" indent="-182562">
              <a:defRPr sz="2400" b="1" spc="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78550" y="2315647"/>
            <a:ext cx="2723710" cy="7925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900" spc="0"/>
            </a:pPr>
            <a:endParaRPr/>
          </a:p>
        </p:txBody>
      </p:sp>
      <p:sp>
        <p:nvSpPr>
          <p:cNvPr id="69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178548" y="4473868"/>
            <a:ext cx="1956922" cy="4061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6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image &amp; Turquois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Rectangle 4"/>
          <p:cNvSpPr/>
          <p:nvPr/>
        </p:nvSpPr>
        <p:spPr>
          <a:xfrm>
            <a:off x="0" y="0"/>
            <a:ext cx="5705475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2" name="Picture Placeholder 8"/>
          <p:cNvSpPr>
            <a:spLocks noGrp="1"/>
          </p:cNvSpPr>
          <p:nvPr>
            <p:ph type="pic" idx="13"/>
          </p:nvPr>
        </p:nvSpPr>
        <p:spPr>
          <a:xfrm>
            <a:off x="271463" y="266700"/>
            <a:ext cx="5164138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86257" y="266700"/>
            <a:ext cx="2887868" cy="1843454"/>
          </a:xfrm>
          <a:prstGeom prst="rect">
            <a:avLst/>
          </a:prstGeom>
        </p:spPr>
        <p:txBody>
          <a:bodyPr>
            <a:normAutofit/>
          </a:bodyPr>
          <a:lstStyle>
            <a:lvl1pPr marL="182562" indent="-182562">
              <a:defRPr sz="2400" b="1" spc="20"/>
            </a:lvl1pPr>
            <a:lvl2pPr marL="171450" indent="-171450">
              <a:defRPr sz="2400" b="1" spc="20"/>
            </a:lvl2pPr>
            <a:lvl3pPr marL="456066" indent="-321128">
              <a:defRPr sz="2400" b="1" spc="20"/>
            </a:lvl3pPr>
            <a:lvl4pPr marL="182562" indent="-182562">
              <a:defRPr sz="2400" b="1" spc="20"/>
            </a:lvl4pPr>
            <a:lvl5pPr marL="182562" indent="-182562">
              <a:defRPr sz="2400" b="1" spc="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78550" y="2315647"/>
            <a:ext cx="2723710" cy="7925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900" spc="0"/>
            </a:pPr>
            <a:endParaRPr/>
          </a:p>
        </p:txBody>
      </p:sp>
      <p:sp>
        <p:nvSpPr>
          <p:cNvPr id="70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178548" y="4473868"/>
            <a:ext cx="1956922" cy="4061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7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338138" y="319843"/>
            <a:ext cx="3621303" cy="1195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138" y="1479616"/>
            <a:ext cx="3616215" cy="1250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2" y="4261834"/>
            <a:ext cx="990001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Rectangle 6"/>
          <p:cNvSpPr/>
          <p:nvPr/>
        </p:nvSpPr>
        <p:spPr>
          <a:xfrm>
            <a:off x="4213185" y="0"/>
            <a:ext cx="4930815" cy="51435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" name="Picture Placeholder 8"/>
          <p:cNvSpPr>
            <a:spLocks noGrp="1"/>
          </p:cNvSpPr>
          <p:nvPr>
            <p:ph type="pic" idx="13"/>
          </p:nvPr>
        </p:nvSpPr>
        <p:spPr>
          <a:xfrm>
            <a:off x="4486275" y="266700"/>
            <a:ext cx="438785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image &amp; Dk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Rectangle 4"/>
          <p:cNvSpPr/>
          <p:nvPr/>
        </p:nvSpPr>
        <p:spPr>
          <a:xfrm>
            <a:off x="0" y="0"/>
            <a:ext cx="5705475" cy="5143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4" name="Picture Placeholder 8"/>
          <p:cNvSpPr>
            <a:spLocks noGrp="1"/>
          </p:cNvSpPr>
          <p:nvPr>
            <p:ph type="pic" idx="13"/>
          </p:nvPr>
        </p:nvSpPr>
        <p:spPr>
          <a:xfrm>
            <a:off x="271463" y="266700"/>
            <a:ext cx="5164138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86257" y="266700"/>
            <a:ext cx="2887868" cy="1843454"/>
          </a:xfrm>
          <a:prstGeom prst="rect">
            <a:avLst/>
          </a:prstGeom>
        </p:spPr>
        <p:txBody>
          <a:bodyPr>
            <a:normAutofit/>
          </a:bodyPr>
          <a:lstStyle>
            <a:lvl1pPr marL="182562" indent="-182562">
              <a:defRPr sz="2400" b="1" spc="20"/>
            </a:lvl1pPr>
            <a:lvl2pPr marL="171450" indent="-171450">
              <a:defRPr sz="2400" b="1" spc="20"/>
            </a:lvl2pPr>
            <a:lvl3pPr marL="456066" indent="-321128">
              <a:defRPr sz="2400" b="1" spc="20"/>
            </a:lvl3pPr>
            <a:lvl4pPr marL="182562" indent="-182562">
              <a:defRPr sz="2400" b="1" spc="20"/>
            </a:lvl4pPr>
            <a:lvl5pPr marL="182562" indent="-182562">
              <a:defRPr sz="2400" b="1" spc="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78550" y="2315647"/>
            <a:ext cx="2723710" cy="7925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900" spc="0"/>
            </a:pPr>
            <a:endParaRPr/>
          </a:p>
        </p:txBody>
      </p:sp>
      <p:sp>
        <p:nvSpPr>
          <p:cNvPr id="7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178548" y="4473868"/>
            <a:ext cx="1956922" cy="4061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7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image &amp;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Rectangle 4"/>
          <p:cNvSpPr/>
          <p:nvPr/>
        </p:nvSpPr>
        <p:spPr>
          <a:xfrm>
            <a:off x="0" y="0"/>
            <a:ext cx="5705475" cy="51435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6" name="Picture Placeholder 8"/>
          <p:cNvSpPr>
            <a:spLocks noGrp="1"/>
          </p:cNvSpPr>
          <p:nvPr>
            <p:ph type="pic" idx="13"/>
          </p:nvPr>
        </p:nvSpPr>
        <p:spPr>
          <a:xfrm>
            <a:off x="271463" y="266700"/>
            <a:ext cx="5164138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86257" y="266700"/>
            <a:ext cx="2887868" cy="1843454"/>
          </a:xfrm>
          <a:prstGeom prst="rect">
            <a:avLst/>
          </a:prstGeom>
        </p:spPr>
        <p:txBody>
          <a:bodyPr>
            <a:normAutofit/>
          </a:bodyPr>
          <a:lstStyle>
            <a:lvl1pPr marL="182562" indent="-182562">
              <a:defRPr sz="2400" b="1" spc="20"/>
            </a:lvl1pPr>
            <a:lvl2pPr marL="171450" indent="-171450">
              <a:defRPr sz="2400" b="1" spc="20"/>
            </a:lvl2pPr>
            <a:lvl3pPr marL="456066" indent="-321128">
              <a:defRPr sz="2400" b="1" spc="20"/>
            </a:lvl3pPr>
            <a:lvl4pPr marL="182562" indent="-182562">
              <a:defRPr sz="2400" b="1" spc="20"/>
            </a:lvl4pPr>
            <a:lvl5pPr marL="182562" indent="-182562">
              <a:defRPr sz="2400" b="1" spc="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78550" y="2315647"/>
            <a:ext cx="2723710" cy="7925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900" spc="0"/>
            </a:pPr>
            <a:endParaRPr/>
          </a:p>
        </p:txBody>
      </p:sp>
      <p:sp>
        <p:nvSpPr>
          <p:cNvPr id="72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178548" y="4473868"/>
            <a:ext cx="1956922" cy="4061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7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image &amp; Gree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Rectangle 4"/>
          <p:cNvSpPr/>
          <p:nvPr/>
        </p:nvSpPr>
        <p:spPr>
          <a:xfrm>
            <a:off x="0" y="0"/>
            <a:ext cx="5705475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8" name="Picture Placeholder 8"/>
          <p:cNvSpPr>
            <a:spLocks noGrp="1"/>
          </p:cNvSpPr>
          <p:nvPr>
            <p:ph type="pic" idx="13"/>
          </p:nvPr>
        </p:nvSpPr>
        <p:spPr>
          <a:xfrm>
            <a:off x="271463" y="266700"/>
            <a:ext cx="5164138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86257" y="266700"/>
            <a:ext cx="2887868" cy="1843454"/>
          </a:xfrm>
          <a:prstGeom prst="rect">
            <a:avLst/>
          </a:prstGeom>
        </p:spPr>
        <p:txBody>
          <a:bodyPr>
            <a:normAutofit/>
          </a:bodyPr>
          <a:lstStyle>
            <a:lvl1pPr marL="182562" indent="-182562">
              <a:defRPr sz="2400" b="1" spc="20"/>
            </a:lvl1pPr>
            <a:lvl2pPr marL="171450" indent="-171450">
              <a:defRPr sz="2400" b="1" spc="20"/>
            </a:lvl2pPr>
            <a:lvl3pPr marL="456066" indent="-321128">
              <a:defRPr sz="2400" b="1" spc="20"/>
            </a:lvl3pPr>
            <a:lvl4pPr marL="182562" indent="-182562">
              <a:defRPr sz="2400" b="1" spc="20"/>
            </a:lvl4pPr>
            <a:lvl5pPr marL="182562" indent="-182562">
              <a:defRPr sz="2400" b="1" spc="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78550" y="2315647"/>
            <a:ext cx="2723710" cy="7925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900" spc="0"/>
            </a:pPr>
            <a:endParaRPr/>
          </a:p>
        </p:txBody>
      </p:sp>
      <p:sp>
        <p:nvSpPr>
          <p:cNvPr id="74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178548" y="4473868"/>
            <a:ext cx="1956922" cy="4061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7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image &amp;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Rectangle 4"/>
          <p:cNvSpPr/>
          <p:nvPr/>
        </p:nvSpPr>
        <p:spPr>
          <a:xfrm>
            <a:off x="0" y="0"/>
            <a:ext cx="5705475" cy="51435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0" name="Picture Placeholder 8"/>
          <p:cNvSpPr>
            <a:spLocks noGrp="1"/>
          </p:cNvSpPr>
          <p:nvPr>
            <p:ph type="pic" idx="13"/>
          </p:nvPr>
        </p:nvSpPr>
        <p:spPr>
          <a:xfrm>
            <a:off x="271463" y="266700"/>
            <a:ext cx="5164138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86257" y="266700"/>
            <a:ext cx="2887868" cy="1843454"/>
          </a:xfrm>
          <a:prstGeom prst="rect">
            <a:avLst/>
          </a:prstGeom>
        </p:spPr>
        <p:txBody>
          <a:bodyPr>
            <a:normAutofit/>
          </a:bodyPr>
          <a:lstStyle>
            <a:lvl1pPr marL="182562" indent="-182562">
              <a:defRPr sz="2400" b="1" spc="20"/>
            </a:lvl1pPr>
            <a:lvl2pPr marL="171450" indent="-171450">
              <a:defRPr sz="2400" b="1" spc="20"/>
            </a:lvl2pPr>
            <a:lvl3pPr marL="456066" indent="-321128">
              <a:defRPr sz="2400" b="1" spc="20"/>
            </a:lvl3pPr>
            <a:lvl4pPr marL="182562" indent="-182562">
              <a:defRPr sz="2400" b="1" spc="20"/>
            </a:lvl4pPr>
            <a:lvl5pPr marL="182562" indent="-182562">
              <a:defRPr sz="2400" b="1" spc="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2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78550" y="2315647"/>
            <a:ext cx="2723710" cy="7925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900" spc="0"/>
            </a:pPr>
            <a:endParaRPr/>
          </a:p>
        </p:txBody>
      </p:sp>
      <p:sp>
        <p:nvSpPr>
          <p:cNvPr id="75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178548" y="4473868"/>
            <a:ext cx="1956922" cy="4061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7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image &amp; Orang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 4"/>
          <p:cNvSpPr/>
          <p:nvPr/>
        </p:nvSpPr>
        <p:spPr>
          <a:xfrm>
            <a:off x="0" y="0"/>
            <a:ext cx="5705475" cy="5143500"/>
          </a:xfrm>
          <a:prstGeom prst="rect">
            <a:avLst/>
          </a:prstGeom>
          <a:solidFill>
            <a:srgbClr val="2ECD7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2" name="Picture Placeholder 8"/>
          <p:cNvSpPr>
            <a:spLocks noGrp="1"/>
          </p:cNvSpPr>
          <p:nvPr>
            <p:ph type="pic" idx="13"/>
          </p:nvPr>
        </p:nvSpPr>
        <p:spPr>
          <a:xfrm>
            <a:off x="271463" y="266700"/>
            <a:ext cx="5164138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86257" y="266700"/>
            <a:ext cx="2887868" cy="1843454"/>
          </a:xfrm>
          <a:prstGeom prst="rect">
            <a:avLst/>
          </a:prstGeom>
        </p:spPr>
        <p:txBody>
          <a:bodyPr>
            <a:normAutofit/>
          </a:bodyPr>
          <a:lstStyle>
            <a:lvl1pPr marL="182562" indent="-182562">
              <a:defRPr sz="2400" b="1" spc="20"/>
            </a:lvl1pPr>
            <a:lvl2pPr marL="171450" indent="-171450">
              <a:defRPr sz="2400" b="1" spc="20"/>
            </a:lvl2pPr>
            <a:lvl3pPr marL="456066" indent="-321128">
              <a:defRPr sz="2400" b="1" spc="20"/>
            </a:lvl3pPr>
            <a:lvl4pPr marL="182562" indent="-182562">
              <a:defRPr sz="2400" b="1" spc="20"/>
            </a:lvl4pPr>
            <a:lvl5pPr marL="182562" indent="-182562">
              <a:defRPr sz="2400" b="1" spc="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178550" y="2315647"/>
            <a:ext cx="2723710" cy="7925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900" spc="0"/>
            </a:pPr>
            <a:endParaRPr/>
          </a:p>
        </p:txBody>
      </p:sp>
      <p:sp>
        <p:nvSpPr>
          <p:cNvPr id="76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178548" y="4473868"/>
            <a:ext cx="1956922" cy="40610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000"/>
              </a:lnSpc>
              <a:defRPr sz="800" spc="0"/>
            </a:pPr>
            <a:endParaRPr/>
          </a:p>
        </p:txBody>
      </p:sp>
      <p:sp>
        <p:nvSpPr>
          <p:cNvPr id="7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Image &amp; Yellow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707617"/>
            <a:ext cx="2829292" cy="3394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4" name="Rectangle 6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rgbClr val="2ECD7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5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76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3078509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Image &amp; Turquois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707617"/>
            <a:ext cx="2829292" cy="3394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5" name="Rectangle 6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86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87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3091387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Image &amp; Dk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707617"/>
            <a:ext cx="2829292" cy="3394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6" name="Rectangle 6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7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98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3097827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Image &amp; Pink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707617"/>
            <a:ext cx="2829292" cy="3394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7" name="Rectangle 6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08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09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3072069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Image &amp; Green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707617"/>
            <a:ext cx="2829292" cy="3394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8" name="Rectangle 6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9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20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3072069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338138" y="319843"/>
            <a:ext cx="3621303" cy="11952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38138" y="1479616"/>
            <a:ext cx="3616215" cy="1250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Picture Placeholder 8"/>
          <p:cNvSpPr>
            <a:spLocks noGrp="1"/>
          </p:cNvSpPr>
          <p:nvPr>
            <p:ph type="pic" idx="13"/>
          </p:nvPr>
        </p:nvSpPr>
        <p:spPr>
          <a:xfrm>
            <a:off x="4486275" y="266700"/>
            <a:ext cx="438785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Image &amp; 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707617"/>
            <a:ext cx="2829292" cy="3394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9" name="Rectangle 6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0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31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3059191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, Image &amp; Orang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707617"/>
            <a:ext cx="2829292" cy="33944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Rectangle 6"/>
          <p:cNvSpPr/>
          <p:nvPr/>
        </p:nvSpPr>
        <p:spPr>
          <a:xfrm>
            <a:off x="3438525" y="0"/>
            <a:ext cx="5705475" cy="5143500"/>
          </a:xfrm>
          <a:prstGeom prst="rect">
            <a:avLst/>
          </a:prstGeom>
          <a:solidFill>
            <a:srgbClr val="2ECD7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1" name="Picture Placeholder 8"/>
          <p:cNvSpPr>
            <a:spLocks noGrp="1"/>
          </p:cNvSpPr>
          <p:nvPr>
            <p:ph type="pic" idx="13"/>
          </p:nvPr>
        </p:nvSpPr>
        <p:spPr>
          <a:xfrm>
            <a:off x="3743325" y="266700"/>
            <a:ext cx="513080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42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3091387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889754"/>
            <a:ext cx="2829292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1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8128801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e Team with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1463" y="889754"/>
            <a:ext cx="2861881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0" name="Rectangle 6"/>
          <p:cNvSpPr/>
          <p:nvPr/>
        </p:nvSpPr>
        <p:spPr>
          <a:xfrm>
            <a:off x="4226423" y="318745"/>
            <a:ext cx="1168592" cy="1165609"/>
          </a:xfrm>
          <a:prstGeom prst="rect">
            <a:avLst/>
          </a:prstGeom>
          <a:solidFill>
            <a:srgbClr val="FFA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33421" y="425518"/>
            <a:ext cx="954595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6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230932" y="1587965"/>
            <a:ext cx="1364326" cy="5166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 sz="1100" b="1" spc="0"/>
            </a:pPr>
            <a:endParaRPr/>
          </a:p>
        </p:txBody>
      </p:sp>
      <p:sp>
        <p:nvSpPr>
          <p:cNvPr id="863" name="Rectangle 9"/>
          <p:cNvSpPr/>
          <p:nvPr/>
        </p:nvSpPr>
        <p:spPr>
          <a:xfrm>
            <a:off x="4226423" y="2321716"/>
            <a:ext cx="1168592" cy="11656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33421" y="2428489"/>
            <a:ext cx="954595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6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230932" y="3590937"/>
            <a:ext cx="1364326" cy="5166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 sz="1100" b="1" spc="0"/>
            </a:pPr>
            <a:endParaRPr/>
          </a:p>
        </p:txBody>
      </p:sp>
      <p:sp>
        <p:nvSpPr>
          <p:cNvPr id="866" name="Rectangle 12"/>
          <p:cNvSpPr/>
          <p:nvPr/>
        </p:nvSpPr>
        <p:spPr>
          <a:xfrm>
            <a:off x="5910081" y="318745"/>
            <a:ext cx="1168592" cy="1165609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017078" y="425518"/>
            <a:ext cx="954595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6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5914588" y="1587965"/>
            <a:ext cx="1364327" cy="5166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 sz="1100" b="1" spc="0"/>
            </a:pPr>
            <a:endParaRPr/>
          </a:p>
        </p:txBody>
      </p:sp>
      <p:sp>
        <p:nvSpPr>
          <p:cNvPr id="869" name="Rectangle 15"/>
          <p:cNvSpPr/>
          <p:nvPr/>
        </p:nvSpPr>
        <p:spPr>
          <a:xfrm>
            <a:off x="5910081" y="2321716"/>
            <a:ext cx="1168592" cy="116561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0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017078" y="2428489"/>
            <a:ext cx="954595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7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914588" y="3590937"/>
            <a:ext cx="1364327" cy="5166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 sz="1100" b="1" spc="0"/>
            </a:pPr>
            <a:endParaRPr/>
          </a:p>
        </p:txBody>
      </p:sp>
      <p:sp>
        <p:nvSpPr>
          <p:cNvPr id="872" name="Rectangle 18"/>
          <p:cNvSpPr/>
          <p:nvPr/>
        </p:nvSpPr>
        <p:spPr>
          <a:xfrm>
            <a:off x="7648167" y="318745"/>
            <a:ext cx="1168592" cy="1165609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7755164" y="425518"/>
            <a:ext cx="954595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74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652674" y="1587965"/>
            <a:ext cx="1364326" cy="5166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 sz="1100" b="1" spc="0"/>
            </a:pPr>
            <a:endParaRPr/>
          </a:p>
        </p:txBody>
      </p:sp>
      <p:sp>
        <p:nvSpPr>
          <p:cNvPr id="875" name="Rectangle 21"/>
          <p:cNvSpPr/>
          <p:nvPr/>
        </p:nvSpPr>
        <p:spPr>
          <a:xfrm>
            <a:off x="7648167" y="2321716"/>
            <a:ext cx="1168592" cy="116561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76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755164" y="2428489"/>
            <a:ext cx="954595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77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7652674" y="3590937"/>
            <a:ext cx="1364326" cy="5166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100"/>
              </a:lnSpc>
              <a:spcBef>
                <a:spcPts val="300"/>
              </a:spcBef>
              <a:defRPr sz="1100" b="1" spc="0"/>
            </a:pPr>
            <a:endParaRPr/>
          </a:p>
        </p:txBody>
      </p:sp>
      <p:sp>
        <p:nvSpPr>
          <p:cNvPr id="878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3658058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Rectangle 3"/>
          <p:cNvSpPr/>
          <p:nvPr/>
        </p:nvSpPr>
        <p:spPr>
          <a:xfrm>
            <a:off x="328613" y="939521"/>
            <a:ext cx="1168591" cy="1165610"/>
          </a:xfrm>
          <a:prstGeom prst="rect">
            <a:avLst/>
          </a:prstGeom>
          <a:solidFill>
            <a:srgbClr val="FFA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35611" y="1046294"/>
            <a:ext cx="954594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32149" y="1021292"/>
            <a:ext cx="1467666" cy="11084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500"/>
              </a:spcBef>
              <a:defRPr sz="1100" b="1" spc="19"/>
            </a:lvl1pPr>
            <a:lvl2pPr marL="0" indent="0">
              <a:lnSpc>
                <a:spcPts val="1300"/>
              </a:lnSpc>
              <a:spcBef>
                <a:spcPts val="500"/>
              </a:spcBef>
              <a:buSzTx/>
              <a:buNone/>
              <a:defRPr sz="1100" b="1" spc="19"/>
            </a:lvl2pPr>
            <a:lvl3pPr marL="0" indent="0">
              <a:lnSpc>
                <a:spcPts val="1300"/>
              </a:lnSpc>
              <a:spcBef>
                <a:spcPts val="500"/>
              </a:spcBef>
              <a:buSzTx/>
              <a:buNone/>
              <a:defRPr sz="1100" b="1" spc="19"/>
            </a:lvl3pPr>
            <a:lvl4pPr>
              <a:lnSpc>
                <a:spcPts val="1300"/>
              </a:lnSpc>
              <a:spcBef>
                <a:spcPts val="500"/>
              </a:spcBef>
              <a:defRPr sz="1100" b="1" spc="19"/>
            </a:lvl4pPr>
            <a:lvl5pPr>
              <a:lnSpc>
                <a:spcPts val="1300"/>
              </a:lnSpc>
              <a:spcBef>
                <a:spcPts val="500"/>
              </a:spcBef>
              <a:defRPr sz="1100" b="1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9" name="Rectangle 8"/>
          <p:cNvSpPr/>
          <p:nvPr/>
        </p:nvSpPr>
        <p:spPr>
          <a:xfrm>
            <a:off x="328613" y="2723245"/>
            <a:ext cx="1168591" cy="116561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5611" y="2830018"/>
            <a:ext cx="954594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91" name="Rectangle 11"/>
          <p:cNvSpPr/>
          <p:nvPr/>
        </p:nvSpPr>
        <p:spPr>
          <a:xfrm>
            <a:off x="3257550" y="939521"/>
            <a:ext cx="1168591" cy="11656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4548" y="1046294"/>
            <a:ext cx="954595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93" name="Rectangle 14"/>
          <p:cNvSpPr/>
          <p:nvPr/>
        </p:nvSpPr>
        <p:spPr>
          <a:xfrm>
            <a:off x="3257550" y="2723245"/>
            <a:ext cx="1168591" cy="1165610"/>
          </a:xfrm>
          <a:prstGeom prst="rect">
            <a:avLst/>
          </a:prstGeom>
          <a:solidFill>
            <a:srgbClr val="FFA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4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364548" y="2830018"/>
            <a:ext cx="954595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95" name="Rectangle 17"/>
          <p:cNvSpPr/>
          <p:nvPr/>
        </p:nvSpPr>
        <p:spPr>
          <a:xfrm>
            <a:off x="6181725" y="939521"/>
            <a:ext cx="1168591" cy="116561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6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288723" y="1046294"/>
            <a:ext cx="954595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97" name="Rectangle 20"/>
          <p:cNvSpPr/>
          <p:nvPr/>
        </p:nvSpPr>
        <p:spPr>
          <a:xfrm>
            <a:off x="6181725" y="2723245"/>
            <a:ext cx="1168591" cy="116561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288723" y="2830018"/>
            <a:ext cx="954595" cy="952062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99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632149" y="2809875"/>
            <a:ext cx="1467667" cy="11084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300"/>
              </a:lnSpc>
              <a:spcBef>
                <a:spcPts val="500"/>
              </a:spcBef>
              <a:defRPr sz="1100" b="1" spc="0"/>
            </a:pPr>
            <a:endParaRPr/>
          </a:p>
        </p:txBody>
      </p:sp>
      <p:sp>
        <p:nvSpPr>
          <p:cNvPr id="900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567237" y="1021292"/>
            <a:ext cx="1490663" cy="11084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300"/>
              </a:lnSpc>
              <a:spcBef>
                <a:spcPts val="500"/>
              </a:spcBef>
              <a:defRPr sz="1100" b="1" spc="0"/>
            </a:pPr>
            <a:endParaRPr/>
          </a:p>
        </p:txBody>
      </p:sp>
      <p:sp>
        <p:nvSpPr>
          <p:cNvPr id="901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67237" y="2809875"/>
            <a:ext cx="1490663" cy="11084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300"/>
              </a:lnSpc>
              <a:spcBef>
                <a:spcPts val="500"/>
              </a:spcBef>
              <a:defRPr sz="1100" b="1" spc="0"/>
            </a:pPr>
            <a:endParaRPr/>
          </a:p>
        </p:txBody>
      </p:sp>
      <p:sp>
        <p:nvSpPr>
          <p:cNvPr id="902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7485061" y="1021292"/>
            <a:ext cx="1466914" cy="11084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300"/>
              </a:lnSpc>
              <a:spcBef>
                <a:spcPts val="500"/>
              </a:spcBef>
              <a:defRPr sz="1100" b="1" spc="0"/>
            </a:pPr>
            <a:endParaRPr/>
          </a:p>
        </p:txBody>
      </p:sp>
      <p:sp>
        <p:nvSpPr>
          <p:cNvPr id="903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485061" y="2809875"/>
            <a:ext cx="1466914" cy="110849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300"/>
              </a:lnSpc>
              <a:spcBef>
                <a:spcPts val="500"/>
              </a:spcBef>
              <a:defRPr sz="1100" b="1" spc="0"/>
            </a:pPr>
            <a:endParaRPr/>
          </a:p>
        </p:txBody>
      </p:sp>
      <p:sp>
        <p:nvSpPr>
          <p:cNvPr id="904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8128801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ere to find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9417" y="707617"/>
            <a:ext cx="2719388" cy="339447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00"/>
              </a:lnSpc>
              <a:spcBef>
                <a:spcPts val="200"/>
              </a:spcBef>
              <a:defRPr sz="1200" spc="20"/>
            </a:lvl1pPr>
            <a:lvl2pPr>
              <a:lnSpc>
                <a:spcPts val="1400"/>
              </a:lnSpc>
              <a:spcBef>
                <a:spcPts val="200"/>
              </a:spcBef>
              <a:defRPr sz="1200" spc="20"/>
            </a:lvl2pPr>
            <a:lvl3pPr marL="295502" indent="-160564">
              <a:lnSpc>
                <a:spcPts val="1400"/>
              </a:lnSpc>
              <a:spcBef>
                <a:spcPts val="200"/>
              </a:spcBef>
              <a:defRPr sz="1200" spc="20"/>
            </a:lvl3pPr>
            <a:lvl4pPr>
              <a:lnSpc>
                <a:spcPts val="1400"/>
              </a:lnSpc>
              <a:spcBef>
                <a:spcPts val="200"/>
              </a:spcBef>
              <a:defRPr sz="1200" spc="20"/>
            </a:lvl4pPr>
            <a:lvl5pPr>
              <a:lnSpc>
                <a:spcPts val="1400"/>
              </a:lnSpc>
              <a:spcBef>
                <a:spcPts val="200"/>
              </a:spcBef>
              <a:defRPr sz="1200" spc="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3" name="Picture Placeholder 8"/>
          <p:cNvSpPr>
            <a:spLocks noGrp="1"/>
          </p:cNvSpPr>
          <p:nvPr>
            <p:ph type="pic" idx="13"/>
          </p:nvPr>
        </p:nvSpPr>
        <p:spPr>
          <a:xfrm>
            <a:off x="3442446" y="0"/>
            <a:ext cx="5701554" cy="51435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14" name="Title Text"/>
          <p:cNvSpPr txBox="1">
            <a:spLocks noGrp="1"/>
          </p:cNvSpPr>
          <p:nvPr>
            <p:ph type="title"/>
          </p:nvPr>
        </p:nvSpPr>
        <p:spPr>
          <a:xfrm>
            <a:off x="327958" y="273050"/>
            <a:ext cx="3046308" cy="2484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7882" y="288620"/>
            <a:ext cx="2271900" cy="6429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300"/>
              </a:spcBef>
              <a:defRPr sz="1100" b="1" spc="19"/>
            </a:lvl1pPr>
            <a:lvl2pPr marL="0" indent="0">
              <a:lnSpc>
                <a:spcPts val="1300"/>
              </a:lnSpc>
              <a:spcBef>
                <a:spcPts val="300"/>
              </a:spcBef>
              <a:buSzTx/>
              <a:buNone/>
              <a:defRPr sz="1100" b="1" spc="19"/>
            </a:lvl2pPr>
            <a:lvl3pPr marL="282121" indent="-147183">
              <a:lnSpc>
                <a:spcPts val="1300"/>
              </a:lnSpc>
              <a:spcBef>
                <a:spcPts val="300"/>
              </a:spcBef>
              <a:defRPr sz="1100" b="1" spc="19"/>
            </a:lvl3pPr>
            <a:lvl4pPr>
              <a:lnSpc>
                <a:spcPts val="1300"/>
              </a:lnSpc>
              <a:spcBef>
                <a:spcPts val="300"/>
              </a:spcBef>
              <a:defRPr sz="1100" b="1" spc="19"/>
            </a:lvl4pPr>
            <a:lvl5pPr>
              <a:lnSpc>
                <a:spcPts val="1300"/>
              </a:lnSpc>
              <a:spcBef>
                <a:spcPts val="300"/>
              </a:spcBef>
              <a:defRPr sz="1100" b="1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47883" y="1198780"/>
            <a:ext cx="2271899" cy="6429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300"/>
              </a:lnSpc>
              <a:spcBef>
                <a:spcPts val="300"/>
              </a:spcBef>
              <a:defRPr sz="1100" b="1" spc="0"/>
            </a:pPr>
            <a:endParaRPr/>
          </a:p>
        </p:txBody>
      </p:sp>
      <p:sp>
        <p:nvSpPr>
          <p:cNvPr id="92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785651" y="288620"/>
            <a:ext cx="2271900" cy="6429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300"/>
              </a:lnSpc>
              <a:spcBef>
                <a:spcPts val="300"/>
              </a:spcBef>
              <a:defRPr sz="1100" b="1" spc="0"/>
            </a:pPr>
            <a:endParaRPr/>
          </a:p>
        </p:txBody>
      </p:sp>
      <p:sp>
        <p:nvSpPr>
          <p:cNvPr id="9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785651" y="1198780"/>
            <a:ext cx="2271900" cy="64294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1300"/>
              </a:lnSpc>
              <a:spcBef>
                <a:spcPts val="300"/>
              </a:spcBef>
              <a:defRPr sz="1100" b="1" spc="0"/>
            </a:pPr>
            <a:endParaRPr/>
          </a:p>
        </p:txBody>
      </p:sp>
      <p:pic>
        <p:nvPicPr>
          <p:cNvPr id="926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5831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27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3324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28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53885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29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58329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0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30815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1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48307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2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265800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35" name="Group 19"/>
          <p:cNvGrpSpPr/>
          <p:nvPr/>
        </p:nvGrpSpPr>
        <p:grpSpPr>
          <a:xfrm>
            <a:off x="271462" y="206934"/>
            <a:ext cx="1003123" cy="1041819"/>
            <a:chOff x="0" y="0"/>
            <a:chExt cx="1003121" cy="1041818"/>
          </a:xfrm>
        </p:grpSpPr>
        <p:sp>
          <p:nvSpPr>
            <p:cNvPr id="933" name="TextBox 20"/>
            <p:cNvSpPr txBox="1"/>
            <p:nvPr/>
          </p:nvSpPr>
          <p:spPr>
            <a:xfrm>
              <a:off x="3129" y="0"/>
              <a:ext cx="949326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400" b="1" spc="-100"/>
              </a:lvl1pPr>
            </a:lstStyle>
            <a:p>
              <a:r>
                <a:t>Thank</a:t>
              </a:r>
            </a:p>
          </p:txBody>
        </p:sp>
        <p:sp>
          <p:nvSpPr>
            <p:cNvPr id="934" name="TextBox 21"/>
            <p:cNvSpPr txBox="1"/>
            <p:nvPr/>
          </p:nvSpPr>
          <p:spPr>
            <a:xfrm>
              <a:off x="0" y="216318"/>
              <a:ext cx="1003122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5400" spc="-22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YOU</a:t>
              </a:r>
            </a:p>
          </p:txBody>
        </p:sp>
      </p:grpSp>
      <p:sp>
        <p:nvSpPr>
          <p:cNvPr id="9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7882" y="288620"/>
            <a:ext cx="2271900" cy="34571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200"/>
              </a:lnSpc>
              <a:spcBef>
                <a:spcPts val="1100"/>
              </a:spcBef>
              <a:defRPr sz="1100" b="1" spc="19"/>
            </a:lvl1pPr>
            <a:lvl2pPr marL="0" indent="0">
              <a:lnSpc>
                <a:spcPts val="1200"/>
              </a:lnSpc>
              <a:spcBef>
                <a:spcPts val="1100"/>
              </a:spcBef>
              <a:buSzTx/>
              <a:buNone/>
              <a:defRPr sz="1100" b="1" spc="19"/>
            </a:lvl2pPr>
            <a:lvl3pPr marL="282121" indent="-147183">
              <a:lnSpc>
                <a:spcPts val="1200"/>
              </a:lnSpc>
              <a:spcBef>
                <a:spcPts val="1100"/>
              </a:spcBef>
              <a:defRPr sz="1100" b="1" spc="19"/>
            </a:lvl3pPr>
            <a:lvl4pPr>
              <a:lnSpc>
                <a:spcPts val="1200"/>
              </a:lnSpc>
              <a:spcBef>
                <a:spcPts val="1100"/>
              </a:spcBef>
              <a:defRPr sz="1100" b="1" spc="19"/>
            </a:lvl4pPr>
            <a:lvl5pPr>
              <a:lnSpc>
                <a:spcPts val="1200"/>
              </a:lnSpc>
              <a:spcBef>
                <a:spcPts val="1100"/>
              </a:spcBef>
              <a:defRPr sz="1100" b="1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946" name="Group 1"/>
          <p:cNvGrpSpPr/>
          <p:nvPr/>
        </p:nvGrpSpPr>
        <p:grpSpPr>
          <a:xfrm>
            <a:off x="281119" y="206934"/>
            <a:ext cx="1003123" cy="1041819"/>
            <a:chOff x="0" y="0"/>
            <a:chExt cx="1003121" cy="1041818"/>
          </a:xfrm>
        </p:grpSpPr>
        <p:sp>
          <p:nvSpPr>
            <p:cNvPr id="944" name="TextBox 8"/>
            <p:cNvSpPr txBox="1"/>
            <p:nvPr/>
          </p:nvSpPr>
          <p:spPr>
            <a:xfrm>
              <a:off x="3129" y="0"/>
              <a:ext cx="949326" cy="3429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2400" b="1" spc="-100"/>
              </a:lvl1pPr>
            </a:lstStyle>
            <a:p>
              <a:r>
                <a:t>Thank</a:t>
              </a:r>
            </a:p>
          </p:txBody>
        </p:sp>
        <p:sp>
          <p:nvSpPr>
            <p:cNvPr id="945" name="TextBox 9"/>
            <p:cNvSpPr txBox="1"/>
            <p:nvPr/>
          </p:nvSpPr>
          <p:spPr>
            <a:xfrm>
              <a:off x="0" y="216318"/>
              <a:ext cx="1003122" cy="825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5400" spc="-220"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r>
                <a:t>YOU</a:t>
              </a:r>
            </a:p>
          </p:txBody>
        </p:sp>
      </p:grpSp>
      <p:pic>
        <p:nvPicPr>
          <p:cNvPr id="94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4169" y="4594568"/>
            <a:ext cx="231649" cy="23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8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61661" y="4594568"/>
            <a:ext cx="231649" cy="23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49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2223" y="4594568"/>
            <a:ext cx="231649" cy="23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0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1630" y="4594568"/>
            <a:ext cx="231649" cy="23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1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79152" y="4594568"/>
            <a:ext cx="231649" cy="231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52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14137" y="4594568"/>
            <a:ext cx="231649" cy="231648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Rectangle 12"/>
          <p:cNvSpPr/>
          <p:nvPr/>
        </p:nvSpPr>
        <p:spPr>
          <a:xfrm>
            <a:off x="3800819" y="319489"/>
            <a:ext cx="5023692" cy="4494882"/>
          </a:xfrm>
          <a:prstGeom prst="rect">
            <a:avLst/>
          </a:prstGeom>
          <a:solidFill>
            <a:srgbClr val="FFA6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1185612"/>
            <a:ext cx="2329049" cy="3191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1100"/>
              </a:spcBef>
              <a:defRPr sz="1100" b="1" spc="19"/>
            </a:lvl1pPr>
            <a:lvl2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100" b="1" spc="19"/>
            </a:lvl2pPr>
            <a:lvl3pPr marL="282121" indent="-147183">
              <a:lnSpc>
                <a:spcPts val="1300"/>
              </a:lnSpc>
              <a:spcBef>
                <a:spcPts val="1100"/>
              </a:spcBef>
              <a:defRPr sz="1100" b="1" spc="19"/>
            </a:lvl3pPr>
            <a:lvl4pPr>
              <a:lnSpc>
                <a:spcPts val="1300"/>
              </a:lnSpc>
              <a:spcBef>
                <a:spcPts val="1100"/>
              </a:spcBef>
              <a:defRPr sz="1100" b="1" spc="19"/>
            </a:lvl4pPr>
            <a:lvl5pPr>
              <a:lnSpc>
                <a:spcPts val="1300"/>
              </a:lnSpc>
              <a:spcBef>
                <a:spcPts val="1100"/>
              </a:spcBef>
              <a:defRPr sz="1100" b="1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2" name="TextBox 8"/>
          <p:cNvSpPr txBox="1"/>
          <p:nvPr/>
        </p:nvSpPr>
        <p:spPr>
          <a:xfrm>
            <a:off x="5357295" y="1552253"/>
            <a:ext cx="190500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 spc="-170">
                <a:solidFill>
                  <a:srgbClr val="FFFFFF"/>
                </a:solidFill>
              </a:defRPr>
            </a:lvl1pPr>
          </a:lstStyle>
          <a:p>
            <a:r>
              <a:t>Thank</a:t>
            </a:r>
          </a:p>
        </p:txBody>
      </p:sp>
      <p:sp>
        <p:nvSpPr>
          <p:cNvPr id="963" name="TextBox 9"/>
          <p:cNvSpPr txBox="1"/>
          <p:nvPr/>
        </p:nvSpPr>
        <p:spPr>
          <a:xfrm>
            <a:off x="5429084" y="2125588"/>
            <a:ext cx="1808164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 spc="-3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YOU</a:t>
            </a:r>
          </a:p>
        </p:txBody>
      </p:sp>
      <p:pic>
        <p:nvPicPr>
          <p:cNvPr id="964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61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5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104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6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6667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7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1607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8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3596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9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1088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0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98581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1" name="Picture 1" descr="Picture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463" y="316278"/>
            <a:ext cx="972000" cy="562933"/>
          </a:xfrm>
          <a:prstGeom prst="rect">
            <a:avLst/>
          </a:prstGeom>
          <a:ln w="12700">
            <a:miter lim="400000"/>
          </a:ln>
        </p:spPr>
      </p:pic>
      <p:sp>
        <p:nvSpPr>
          <p:cNvPr id="9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Rectangle 12"/>
          <p:cNvSpPr/>
          <p:nvPr/>
        </p:nvSpPr>
        <p:spPr>
          <a:xfrm>
            <a:off x="3800819" y="319489"/>
            <a:ext cx="5023692" cy="449488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1185612"/>
            <a:ext cx="2329049" cy="3191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1100"/>
              </a:spcBef>
              <a:defRPr sz="1100" b="1" spc="19"/>
            </a:lvl1pPr>
            <a:lvl2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100" b="1" spc="19"/>
            </a:lvl2pPr>
            <a:lvl3pPr marL="282121" indent="-147183">
              <a:lnSpc>
                <a:spcPts val="1300"/>
              </a:lnSpc>
              <a:spcBef>
                <a:spcPts val="1100"/>
              </a:spcBef>
              <a:defRPr sz="1100" b="1" spc="19"/>
            </a:lvl3pPr>
            <a:lvl4pPr>
              <a:lnSpc>
                <a:spcPts val="1300"/>
              </a:lnSpc>
              <a:spcBef>
                <a:spcPts val="1100"/>
              </a:spcBef>
              <a:defRPr sz="1100" b="1" spc="19"/>
            </a:lvl4pPr>
            <a:lvl5pPr>
              <a:lnSpc>
                <a:spcPts val="1300"/>
              </a:lnSpc>
              <a:spcBef>
                <a:spcPts val="1100"/>
              </a:spcBef>
              <a:defRPr sz="1100" b="1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1" name="TextBox 8"/>
          <p:cNvSpPr txBox="1"/>
          <p:nvPr/>
        </p:nvSpPr>
        <p:spPr>
          <a:xfrm>
            <a:off x="5357295" y="1552253"/>
            <a:ext cx="190500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 spc="-170">
                <a:solidFill>
                  <a:srgbClr val="FFFFFF"/>
                </a:solidFill>
              </a:defRPr>
            </a:lvl1pPr>
          </a:lstStyle>
          <a:p>
            <a:r>
              <a:t>Thank</a:t>
            </a:r>
          </a:p>
        </p:txBody>
      </p:sp>
      <p:sp>
        <p:nvSpPr>
          <p:cNvPr id="982" name="TextBox 9"/>
          <p:cNvSpPr txBox="1"/>
          <p:nvPr/>
        </p:nvSpPr>
        <p:spPr>
          <a:xfrm>
            <a:off x="5429084" y="2125588"/>
            <a:ext cx="1808164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 spc="-3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YOU</a:t>
            </a:r>
          </a:p>
        </p:txBody>
      </p:sp>
      <p:pic>
        <p:nvPicPr>
          <p:cNvPr id="983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61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4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104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5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6667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6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1607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7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3596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8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1088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89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98581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0" name="Picture 1" descr="Picture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463" y="316278"/>
            <a:ext cx="972000" cy="562933"/>
          </a:xfrm>
          <a:prstGeom prst="rect">
            <a:avLst/>
          </a:prstGeom>
          <a:ln w="12700">
            <a:miter lim="400000"/>
          </a:ln>
        </p:spPr>
      </p:pic>
      <p:sp>
        <p:nvSpPr>
          <p:cNvPr id="9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Yellow Border">
    <p:bg>
      <p:bgPr>
        <a:solidFill>
          <a:srgbClr val="FF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9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6" name="Title Text"/>
          <p:cNvSpPr txBox="1">
            <a:spLocks noGrp="1"/>
          </p:cNvSpPr>
          <p:nvPr>
            <p:ph type="title"/>
          </p:nvPr>
        </p:nvSpPr>
        <p:spPr>
          <a:xfrm>
            <a:off x="566737" y="537560"/>
            <a:ext cx="3621304" cy="1195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100" b="0" cap="all" spc="-8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6737" y="1686442"/>
            <a:ext cx="3616216" cy="882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spc="-70"/>
            </a:lvl1pPr>
            <a:lvl2pPr marL="0" indent="457200">
              <a:buSzTx/>
              <a:buNone/>
              <a:defRPr sz="2400" b="1" spc="-70"/>
            </a:lvl2pPr>
            <a:lvl3pPr marL="0" indent="914400">
              <a:buSzTx/>
              <a:buNone/>
              <a:defRPr sz="2400" b="1" spc="-70"/>
            </a:lvl3pPr>
            <a:lvl4pPr indent="1371600">
              <a:defRPr sz="2400" b="1" spc="-70"/>
            </a:lvl4pPr>
            <a:lvl5pPr indent="1828800">
              <a:defRPr sz="2400" b="1" spc="-7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079" y="4044120"/>
            <a:ext cx="990002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Rectangle 12"/>
          <p:cNvSpPr/>
          <p:nvPr/>
        </p:nvSpPr>
        <p:spPr>
          <a:xfrm>
            <a:off x="3800819" y="319489"/>
            <a:ext cx="5023692" cy="449488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1185612"/>
            <a:ext cx="2329049" cy="3191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1100"/>
              </a:spcBef>
              <a:defRPr sz="1100" b="1" spc="19"/>
            </a:lvl1pPr>
            <a:lvl2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100" b="1" spc="19"/>
            </a:lvl2pPr>
            <a:lvl3pPr marL="282121" indent="-147183">
              <a:lnSpc>
                <a:spcPts val="1300"/>
              </a:lnSpc>
              <a:spcBef>
                <a:spcPts val="1100"/>
              </a:spcBef>
              <a:defRPr sz="1100" b="1" spc="19"/>
            </a:lvl3pPr>
            <a:lvl4pPr>
              <a:lnSpc>
                <a:spcPts val="1300"/>
              </a:lnSpc>
              <a:spcBef>
                <a:spcPts val="1100"/>
              </a:spcBef>
              <a:defRPr sz="1100" b="1" spc="19"/>
            </a:lvl4pPr>
            <a:lvl5pPr>
              <a:lnSpc>
                <a:spcPts val="1300"/>
              </a:lnSpc>
              <a:spcBef>
                <a:spcPts val="1100"/>
              </a:spcBef>
              <a:defRPr sz="1100" b="1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0" name="TextBox 8"/>
          <p:cNvSpPr txBox="1"/>
          <p:nvPr/>
        </p:nvSpPr>
        <p:spPr>
          <a:xfrm>
            <a:off x="5357295" y="1552253"/>
            <a:ext cx="190500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 spc="-170">
                <a:solidFill>
                  <a:srgbClr val="FFFFFF"/>
                </a:solidFill>
              </a:defRPr>
            </a:lvl1pPr>
          </a:lstStyle>
          <a:p>
            <a:r>
              <a:t>Thank</a:t>
            </a:r>
          </a:p>
        </p:txBody>
      </p:sp>
      <p:sp>
        <p:nvSpPr>
          <p:cNvPr id="1001" name="TextBox 9"/>
          <p:cNvSpPr txBox="1"/>
          <p:nvPr/>
        </p:nvSpPr>
        <p:spPr>
          <a:xfrm>
            <a:off x="5429084" y="2125588"/>
            <a:ext cx="1808164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 spc="-3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YOU</a:t>
            </a:r>
          </a:p>
        </p:txBody>
      </p:sp>
      <p:pic>
        <p:nvPicPr>
          <p:cNvPr id="1002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61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3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6104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4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6667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5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1607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6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3596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7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1088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8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98581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9" name="Picture 1" descr="Picture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463" y="316278"/>
            <a:ext cx="972000" cy="562933"/>
          </a:xfrm>
          <a:prstGeom prst="rect">
            <a:avLst/>
          </a:prstGeom>
          <a:ln w="12700">
            <a:miter lim="400000"/>
          </a:ln>
        </p:spPr>
      </p:pic>
      <p:sp>
        <p:nvSpPr>
          <p:cNvPr id="10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Rectangle 12"/>
          <p:cNvSpPr/>
          <p:nvPr/>
        </p:nvSpPr>
        <p:spPr>
          <a:xfrm>
            <a:off x="3800819" y="319489"/>
            <a:ext cx="5023692" cy="449488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1185612"/>
            <a:ext cx="2329049" cy="3191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1100"/>
              </a:spcBef>
              <a:defRPr sz="1100" b="1" spc="19"/>
            </a:lvl1pPr>
            <a:lvl2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100" b="1" spc="19"/>
            </a:lvl2pPr>
            <a:lvl3pPr marL="282121" indent="-147183">
              <a:lnSpc>
                <a:spcPts val="1300"/>
              </a:lnSpc>
              <a:spcBef>
                <a:spcPts val="1100"/>
              </a:spcBef>
              <a:defRPr sz="1100" b="1" spc="19"/>
            </a:lvl3pPr>
            <a:lvl4pPr>
              <a:lnSpc>
                <a:spcPts val="1300"/>
              </a:lnSpc>
              <a:spcBef>
                <a:spcPts val="1100"/>
              </a:spcBef>
              <a:defRPr sz="1100" b="1" spc="19"/>
            </a:lvl4pPr>
            <a:lvl5pPr>
              <a:lnSpc>
                <a:spcPts val="1300"/>
              </a:lnSpc>
              <a:spcBef>
                <a:spcPts val="1100"/>
              </a:spcBef>
              <a:defRPr sz="1100" b="1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9" name="TextBox 8"/>
          <p:cNvSpPr txBox="1"/>
          <p:nvPr/>
        </p:nvSpPr>
        <p:spPr>
          <a:xfrm>
            <a:off x="5357295" y="1552253"/>
            <a:ext cx="190500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 spc="-170">
                <a:solidFill>
                  <a:srgbClr val="FFFFFF"/>
                </a:solidFill>
              </a:defRPr>
            </a:lvl1pPr>
          </a:lstStyle>
          <a:p>
            <a:r>
              <a:t>Thank</a:t>
            </a:r>
          </a:p>
        </p:txBody>
      </p:sp>
      <p:sp>
        <p:nvSpPr>
          <p:cNvPr id="1020" name="TextBox 9"/>
          <p:cNvSpPr txBox="1"/>
          <p:nvPr/>
        </p:nvSpPr>
        <p:spPr>
          <a:xfrm>
            <a:off x="5429084" y="2125588"/>
            <a:ext cx="1808164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 spc="-3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YOU</a:t>
            </a:r>
          </a:p>
        </p:txBody>
      </p:sp>
      <p:pic>
        <p:nvPicPr>
          <p:cNvPr id="102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37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2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029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3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41590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4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70998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5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8520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601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7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53504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1" descr="Picture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463" y="316278"/>
            <a:ext cx="972000" cy="562933"/>
          </a:xfrm>
          <a:prstGeom prst="rect">
            <a:avLst/>
          </a:prstGeom>
          <a:ln w="12700">
            <a:miter lim="400000"/>
          </a:ln>
        </p:spPr>
      </p:pic>
      <p:sp>
        <p:nvSpPr>
          <p:cNvPr id="10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/>
          <p:nvPr/>
        </p:nvSpPr>
        <p:spPr>
          <a:xfrm>
            <a:off x="3800819" y="319489"/>
            <a:ext cx="5023692" cy="449488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1185612"/>
            <a:ext cx="2329049" cy="3191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1100"/>
              </a:spcBef>
              <a:defRPr sz="1100" b="1" spc="19"/>
            </a:lvl1pPr>
            <a:lvl2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100" b="1" spc="19"/>
            </a:lvl2pPr>
            <a:lvl3pPr marL="282121" indent="-147183">
              <a:lnSpc>
                <a:spcPts val="1300"/>
              </a:lnSpc>
              <a:spcBef>
                <a:spcPts val="1100"/>
              </a:spcBef>
              <a:defRPr sz="1100" b="1" spc="19"/>
            </a:lvl3pPr>
            <a:lvl4pPr>
              <a:lnSpc>
                <a:spcPts val="1300"/>
              </a:lnSpc>
              <a:spcBef>
                <a:spcPts val="1100"/>
              </a:spcBef>
              <a:defRPr sz="1100" b="1" spc="19"/>
            </a:lvl4pPr>
            <a:lvl5pPr>
              <a:lnSpc>
                <a:spcPts val="1300"/>
              </a:lnSpc>
              <a:spcBef>
                <a:spcPts val="1100"/>
              </a:spcBef>
              <a:defRPr sz="1100" b="1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" name="TextBox 8"/>
          <p:cNvSpPr txBox="1"/>
          <p:nvPr/>
        </p:nvSpPr>
        <p:spPr>
          <a:xfrm>
            <a:off x="5357295" y="1552253"/>
            <a:ext cx="190500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 spc="-170">
                <a:solidFill>
                  <a:srgbClr val="FFFFFF"/>
                </a:solidFill>
              </a:defRPr>
            </a:lvl1pPr>
          </a:lstStyle>
          <a:p>
            <a:r>
              <a:t>Thank</a:t>
            </a:r>
          </a:p>
        </p:txBody>
      </p:sp>
      <p:sp>
        <p:nvSpPr>
          <p:cNvPr id="1039" name="TextBox 9"/>
          <p:cNvSpPr txBox="1"/>
          <p:nvPr/>
        </p:nvSpPr>
        <p:spPr>
          <a:xfrm>
            <a:off x="5429084" y="2125588"/>
            <a:ext cx="1808164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 spc="-3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YOU</a:t>
            </a:r>
          </a:p>
        </p:txBody>
      </p:sp>
      <p:pic>
        <p:nvPicPr>
          <p:cNvPr id="1040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638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1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129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2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2692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3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2098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4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9621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5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711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6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44606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7" name="Picture 1" descr="Picture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463" y="316278"/>
            <a:ext cx="972000" cy="562933"/>
          </a:xfrm>
          <a:prstGeom prst="rect">
            <a:avLst/>
          </a:prstGeom>
          <a:ln w="12700">
            <a:miter lim="400000"/>
          </a:ln>
        </p:spPr>
      </p:pic>
      <p:sp>
        <p:nvSpPr>
          <p:cNvPr id="10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12"/>
          <p:cNvSpPr/>
          <p:nvPr/>
        </p:nvSpPr>
        <p:spPr>
          <a:xfrm>
            <a:off x="3800819" y="319489"/>
            <a:ext cx="5023692" cy="449488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1185612"/>
            <a:ext cx="2329049" cy="3191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1100"/>
              </a:spcBef>
              <a:defRPr sz="1100" b="1" spc="19"/>
            </a:lvl1pPr>
            <a:lvl2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100" b="1" spc="19"/>
            </a:lvl2pPr>
            <a:lvl3pPr marL="282121" indent="-147183">
              <a:lnSpc>
                <a:spcPts val="1300"/>
              </a:lnSpc>
              <a:spcBef>
                <a:spcPts val="1100"/>
              </a:spcBef>
              <a:defRPr sz="1100" b="1" spc="19"/>
            </a:lvl3pPr>
            <a:lvl4pPr>
              <a:lnSpc>
                <a:spcPts val="1300"/>
              </a:lnSpc>
              <a:spcBef>
                <a:spcPts val="1100"/>
              </a:spcBef>
              <a:defRPr sz="1100" b="1" spc="19"/>
            </a:lvl4pPr>
            <a:lvl5pPr>
              <a:lnSpc>
                <a:spcPts val="1300"/>
              </a:lnSpc>
              <a:spcBef>
                <a:spcPts val="1100"/>
              </a:spcBef>
              <a:defRPr sz="1100" b="1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7" name="TextBox 8"/>
          <p:cNvSpPr txBox="1"/>
          <p:nvPr/>
        </p:nvSpPr>
        <p:spPr>
          <a:xfrm>
            <a:off x="5357295" y="1552253"/>
            <a:ext cx="190500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 spc="-170">
                <a:solidFill>
                  <a:srgbClr val="FFFFFF"/>
                </a:solidFill>
              </a:defRPr>
            </a:lvl1pPr>
          </a:lstStyle>
          <a:p>
            <a:r>
              <a:t>Thank</a:t>
            </a:r>
          </a:p>
        </p:txBody>
      </p:sp>
      <p:sp>
        <p:nvSpPr>
          <p:cNvPr id="1058" name="TextBox 9"/>
          <p:cNvSpPr txBox="1"/>
          <p:nvPr/>
        </p:nvSpPr>
        <p:spPr>
          <a:xfrm>
            <a:off x="5429084" y="2125588"/>
            <a:ext cx="1808164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 spc="-3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YOU</a:t>
            </a:r>
          </a:p>
        </p:txBody>
      </p:sp>
      <p:pic>
        <p:nvPicPr>
          <p:cNvPr id="1059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638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0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129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1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2692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2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2098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3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9621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4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711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5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44606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6" name="Picture 1" descr="Picture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463" y="316278"/>
            <a:ext cx="972000" cy="562933"/>
          </a:xfrm>
          <a:prstGeom prst="rect">
            <a:avLst/>
          </a:prstGeom>
          <a:ln w="12700">
            <a:miter lim="400000"/>
          </a:ln>
        </p:spPr>
      </p:pic>
      <p:sp>
        <p:nvSpPr>
          <p:cNvPr id="10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hank YO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Rectangle 12"/>
          <p:cNvSpPr/>
          <p:nvPr/>
        </p:nvSpPr>
        <p:spPr>
          <a:xfrm>
            <a:off x="3800819" y="319489"/>
            <a:ext cx="5023692" cy="4494882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1463" y="1185612"/>
            <a:ext cx="2329049" cy="31910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300"/>
              </a:lnSpc>
              <a:spcBef>
                <a:spcPts val="1100"/>
              </a:spcBef>
              <a:defRPr sz="1100" b="1" spc="19"/>
            </a:lvl1pPr>
            <a:lvl2pPr marL="0" indent="0">
              <a:lnSpc>
                <a:spcPts val="1300"/>
              </a:lnSpc>
              <a:spcBef>
                <a:spcPts val="1100"/>
              </a:spcBef>
              <a:buSzTx/>
              <a:buNone/>
              <a:defRPr sz="1100" b="1" spc="19"/>
            </a:lvl2pPr>
            <a:lvl3pPr marL="282121" indent="-147183">
              <a:lnSpc>
                <a:spcPts val="1300"/>
              </a:lnSpc>
              <a:spcBef>
                <a:spcPts val="1100"/>
              </a:spcBef>
              <a:defRPr sz="1100" b="1" spc="19"/>
            </a:lvl3pPr>
            <a:lvl4pPr>
              <a:lnSpc>
                <a:spcPts val="1300"/>
              </a:lnSpc>
              <a:spcBef>
                <a:spcPts val="1100"/>
              </a:spcBef>
              <a:defRPr sz="1100" b="1" spc="19"/>
            </a:lvl4pPr>
            <a:lvl5pPr>
              <a:lnSpc>
                <a:spcPts val="1300"/>
              </a:lnSpc>
              <a:spcBef>
                <a:spcPts val="1100"/>
              </a:spcBef>
              <a:defRPr sz="1100" b="1" spc="1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6" name="TextBox 8"/>
          <p:cNvSpPr txBox="1"/>
          <p:nvPr/>
        </p:nvSpPr>
        <p:spPr>
          <a:xfrm>
            <a:off x="5357295" y="1552253"/>
            <a:ext cx="190500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800" b="1" spc="-170">
                <a:solidFill>
                  <a:srgbClr val="FFFFFF"/>
                </a:solidFill>
              </a:defRPr>
            </a:lvl1pPr>
          </a:lstStyle>
          <a:p>
            <a:r>
              <a:t>Thank</a:t>
            </a:r>
          </a:p>
        </p:txBody>
      </p:sp>
      <p:sp>
        <p:nvSpPr>
          <p:cNvPr id="1077" name="TextBox 9"/>
          <p:cNvSpPr txBox="1"/>
          <p:nvPr/>
        </p:nvSpPr>
        <p:spPr>
          <a:xfrm>
            <a:off x="5429084" y="2125588"/>
            <a:ext cx="1808164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 spc="-3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YOU</a:t>
            </a:r>
          </a:p>
        </p:txBody>
      </p:sp>
      <p:pic>
        <p:nvPicPr>
          <p:cNvPr id="107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638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9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2129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0" name="Picture 13" descr="Picture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2692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1" name="Picture 15" descr="Pictur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62098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2" name="Picture 16" descr="Picture 1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9621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3" name="Picture 17" descr="Picture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7113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4" name="Picture 18" descr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44606" y="4593044"/>
            <a:ext cx="231649" cy="234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5" name="Picture 1" descr="Picture 1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1463" y="316278"/>
            <a:ext cx="972000" cy="562933"/>
          </a:xfrm>
          <a:prstGeom prst="rect">
            <a:avLst/>
          </a:prstGeom>
          <a:ln w="12700">
            <a:miter lim="400000"/>
          </a:ln>
        </p:spPr>
      </p:pic>
      <p:sp>
        <p:nvSpPr>
          <p:cNvPr id="10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Title Text"/>
          <p:cNvSpPr txBox="1">
            <a:spLocks noGrp="1"/>
          </p:cNvSpPr>
          <p:nvPr>
            <p:ph type="title"/>
          </p:nvPr>
        </p:nvSpPr>
        <p:spPr>
          <a:xfrm>
            <a:off x="269999" y="215999"/>
            <a:ext cx="3117146" cy="2484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0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71463" y="4669743"/>
            <a:ext cx="198227" cy="2032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Title Text"/>
          <p:cNvSpPr txBox="1">
            <a:spLocks noGrp="1"/>
          </p:cNvSpPr>
          <p:nvPr>
            <p:ph type="title"/>
          </p:nvPr>
        </p:nvSpPr>
        <p:spPr>
          <a:xfrm>
            <a:off x="322263" y="327272"/>
            <a:ext cx="3460028" cy="12347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400" b="0" cap="all" spc="0">
                <a:latin typeface="Druk"/>
                <a:ea typeface="Druk"/>
                <a:cs typeface="Druk"/>
                <a:sym typeface="Druk"/>
              </a:defRPr>
            </a:lvl1pPr>
          </a:lstStyle>
          <a:p>
            <a:r>
              <a:t>Title Text</a:t>
            </a:r>
          </a:p>
        </p:txBody>
      </p:sp>
      <p:sp>
        <p:nvSpPr>
          <p:cNvPr id="11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2263" y="1474734"/>
            <a:ext cx="3470277" cy="1314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000"/>
              </a:lnSpc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>
              <a:lnSpc>
                <a:spcPts val="3000"/>
              </a:lnSpc>
              <a:buSzTx/>
              <a:buNone/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>
              <a:lnSpc>
                <a:spcPts val="3000"/>
              </a:lnSpc>
              <a:buSzTx/>
              <a:buNone/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>
              <a:lnSpc>
                <a:spcPts val="3000"/>
              </a:lnSpc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>
              <a:lnSpc>
                <a:spcPts val="3000"/>
              </a:lnSpc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1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2" y="4261834"/>
            <a:ext cx="990002" cy="573359"/>
          </a:xfrm>
          <a:prstGeom prst="rect">
            <a:avLst/>
          </a:prstGeom>
          <a:ln w="12700">
            <a:miter lim="400000"/>
          </a:ln>
        </p:spPr>
      </p:pic>
      <p:sp>
        <p:nvSpPr>
          <p:cNvPr id="1111" name="Rectangle 6"/>
          <p:cNvSpPr/>
          <p:nvPr/>
        </p:nvSpPr>
        <p:spPr>
          <a:xfrm>
            <a:off x="4213185" y="0"/>
            <a:ext cx="4930815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112" name="Picture Placeholder 8"/>
          <p:cNvSpPr>
            <a:spLocks noGrp="1"/>
          </p:cNvSpPr>
          <p:nvPr>
            <p:ph type="pic" idx="13"/>
          </p:nvPr>
        </p:nvSpPr>
        <p:spPr>
          <a:xfrm>
            <a:off x="4486275" y="266700"/>
            <a:ext cx="438785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51363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Title Text"/>
          <p:cNvSpPr txBox="1">
            <a:spLocks noGrp="1"/>
          </p:cNvSpPr>
          <p:nvPr>
            <p:ph type="title"/>
          </p:nvPr>
        </p:nvSpPr>
        <p:spPr>
          <a:xfrm>
            <a:off x="322263" y="327272"/>
            <a:ext cx="3460028" cy="12347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400" b="0" cap="all" spc="0">
                <a:latin typeface="Druk"/>
                <a:ea typeface="Druk"/>
                <a:cs typeface="Druk"/>
                <a:sym typeface="Druk"/>
              </a:defRPr>
            </a:lvl1pPr>
          </a:lstStyle>
          <a:p>
            <a:r>
              <a:t>Title Text</a:t>
            </a:r>
          </a:p>
        </p:txBody>
      </p:sp>
      <p:sp>
        <p:nvSpPr>
          <p:cNvPr id="11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22263" y="1474734"/>
            <a:ext cx="3470277" cy="1314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000"/>
              </a:lnSpc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>
              <a:lnSpc>
                <a:spcPts val="3000"/>
              </a:lnSpc>
              <a:buSzTx/>
              <a:buNone/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>
              <a:lnSpc>
                <a:spcPts val="3000"/>
              </a:lnSpc>
              <a:buSzTx/>
              <a:buNone/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>
              <a:lnSpc>
                <a:spcPts val="3000"/>
              </a:lnSpc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>
              <a:lnSpc>
                <a:spcPts val="3000"/>
              </a:lnSpc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2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032" y="4261834"/>
            <a:ext cx="990002" cy="573359"/>
          </a:xfrm>
          <a:prstGeom prst="rect">
            <a:avLst/>
          </a:prstGeom>
          <a:ln w="12700">
            <a:miter lim="400000"/>
          </a:ln>
        </p:spPr>
      </p:pic>
      <p:sp>
        <p:nvSpPr>
          <p:cNvPr id="1123" name="Picture Placeholder 8"/>
          <p:cNvSpPr>
            <a:spLocks noGrp="1"/>
          </p:cNvSpPr>
          <p:nvPr>
            <p:ph type="pic" idx="13"/>
          </p:nvPr>
        </p:nvSpPr>
        <p:spPr>
          <a:xfrm>
            <a:off x="4486275" y="266700"/>
            <a:ext cx="4387850" cy="4613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51363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Rectangle 6"/>
          <p:cNvSpPr/>
          <p:nvPr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132" name="Rectangle 5"/>
          <p:cNvSpPr/>
          <p:nvPr/>
        </p:nvSpPr>
        <p:spPr>
          <a:xfrm>
            <a:off x="268288" y="266700"/>
            <a:ext cx="8605837" cy="46132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sp>
        <p:nvSpPr>
          <p:cNvPr id="1133" name="Title Text"/>
          <p:cNvSpPr txBox="1">
            <a:spLocks noGrp="1"/>
          </p:cNvSpPr>
          <p:nvPr>
            <p:ph type="title"/>
          </p:nvPr>
        </p:nvSpPr>
        <p:spPr>
          <a:xfrm>
            <a:off x="536018" y="541033"/>
            <a:ext cx="3460031" cy="12347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5000"/>
              </a:lnSpc>
              <a:defRPr sz="5400" b="0" cap="all" spc="0">
                <a:latin typeface="Druk"/>
                <a:ea typeface="Druk"/>
                <a:cs typeface="Druk"/>
                <a:sym typeface="Druk"/>
              </a:defRPr>
            </a:lvl1pPr>
          </a:lstStyle>
          <a:p>
            <a:r>
              <a:t>Title Text</a:t>
            </a:r>
          </a:p>
        </p:txBody>
      </p:sp>
      <p:sp>
        <p:nvSpPr>
          <p:cNvPr id="11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6018" y="1688499"/>
            <a:ext cx="3470277" cy="1314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000"/>
              </a:lnSpc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1pPr>
            <a:lvl2pPr marL="0" indent="0">
              <a:lnSpc>
                <a:spcPts val="3000"/>
              </a:lnSpc>
              <a:buSzTx/>
              <a:buNone/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2pPr>
            <a:lvl3pPr marL="0" indent="0">
              <a:lnSpc>
                <a:spcPts val="3000"/>
              </a:lnSpc>
              <a:buSzTx/>
              <a:buNone/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3pPr>
            <a:lvl4pPr>
              <a:lnSpc>
                <a:spcPts val="3000"/>
              </a:lnSpc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4pPr>
            <a:lvl5pPr>
              <a:lnSpc>
                <a:spcPts val="3000"/>
              </a:lnSpc>
              <a:defRPr sz="2600">
                <a:latin typeface="Geller Headline"/>
                <a:ea typeface="Geller Headline"/>
                <a:cs typeface="Geller Headline"/>
                <a:sym typeface="Geller Headli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3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850" y="4036204"/>
            <a:ext cx="990002" cy="573358"/>
          </a:xfrm>
          <a:prstGeom prst="rect">
            <a:avLst/>
          </a:prstGeom>
          <a:ln w="12700">
            <a:miter lim="400000"/>
          </a:ln>
        </p:spPr>
      </p:pic>
      <p:sp>
        <p:nvSpPr>
          <p:cNvPr id="1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551363"/>
            <a:ext cx="175565" cy="215901"/>
          </a:xfrm>
          <a:prstGeom prst="rect">
            <a:avLst/>
          </a:prstGeom>
        </p:spPr>
        <p:txBody>
          <a:bodyPr/>
          <a:lstStyle>
            <a:lvl1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44878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-6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-6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-6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-6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-6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-6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-6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-6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-6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2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1pPr>
      <a:lvl2pPr marL="100012" marR="0" indent="-100012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2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2pPr>
      <a:lvl3pPr marL="322263" marR="0" indent="-18732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‒"/>
        <a:tabLst/>
        <a:defRPr sz="1400" b="0" i="0" u="none" strike="noStrike" cap="none" spc="2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2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2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5pPr>
      <a:lvl6pPr marL="2446020" marR="0" indent="-16002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2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6pPr>
      <a:lvl7pPr marL="2903220" marR="0" indent="-16002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2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7pPr>
      <a:lvl8pPr marL="3360420" marR="0" indent="-16002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2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8pPr>
      <a:lvl9pPr marL="3817620" marR="0" indent="-16002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1400" b="0" i="0" u="none" strike="noStrike" cap="none" spc="20" baseline="0">
          <a:solidFill>
            <a:srgbClr val="3C3C3C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stawards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8.jpg"/><Relationship Id="rId4" Type="http://schemas.openxmlformats.org/officeDocument/2006/relationships/hyperlink" Target="https://www.britishscienceweek.org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Title 1"/>
          <p:cNvSpPr txBox="1">
            <a:spLocks noGrp="1"/>
          </p:cNvSpPr>
          <p:nvPr>
            <p:ph type="title"/>
          </p:nvPr>
        </p:nvSpPr>
        <p:spPr>
          <a:xfrm>
            <a:off x="338138" y="319843"/>
            <a:ext cx="3621303" cy="1474415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  <a:r>
              <a:t>Smoky</a:t>
            </a:r>
          </a:p>
          <a:p>
            <a:pPr>
              <a:defRPr spc="-100"/>
            </a:pPr>
            <a:r>
              <a:t>HOMES</a:t>
            </a:r>
          </a:p>
        </p:txBody>
      </p:sp>
      <p:sp>
        <p:nvSpPr>
          <p:cNvPr id="1435" name="TextBox 6"/>
          <p:cNvSpPr/>
          <p:nvPr/>
        </p:nvSpPr>
        <p:spPr>
          <a:xfrm>
            <a:off x="4205392" y="0"/>
            <a:ext cx="4946403" cy="5143500"/>
          </a:xfrm>
          <a:prstGeom prst="rect">
            <a:avLst/>
          </a:prstGeom>
          <a:solidFill>
            <a:srgbClr val="50B46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pic>
        <p:nvPicPr>
          <p:cNvPr id="143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0641" y="4226123"/>
            <a:ext cx="818671" cy="644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9032" y="4261834"/>
            <a:ext cx="990001" cy="573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8" name="SH.png" descr="SH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06843" y="-1"/>
            <a:ext cx="5143501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7" name="smoke.png" descr="smok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9146" y="4431885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488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184936" y="205483"/>
            <a:ext cx="3010328" cy="4685016"/>
          </a:xfrm>
          <a:prstGeom prst="rect">
            <a:avLst/>
          </a:prstGeom>
        </p:spPr>
        <p:txBody>
          <a:bodyPr/>
          <a:lstStyle/>
          <a:p>
            <a:pPr defTabSz="905255">
              <a:defRPr sz="2376" b="1" spc="0"/>
            </a:pPr>
            <a:r>
              <a:rPr dirty="0"/>
              <a:t>Rensis’ idea!</a:t>
            </a:r>
          </a:p>
          <a:p>
            <a:pPr defTabSz="905255">
              <a:defRPr sz="2376" b="1" spc="19"/>
            </a:pPr>
            <a:endParaRPr dirty="0"/>
          </a:p>
          <a:p>
            <a:pPr defTabSz="905255">
              <a:defRPr sz="1386"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1500" i="1" dirty="0" smtClean="0">
                <a:latin typeface="Georgia" panose="02040502050405020303" pitchFamily="18" charset="0"/>
              </a:rPr>
              <a:t>'</a:t>
            </a:r>
            <a:r>
              <a:rPr sz="1500" i="1" dirty="0" smtClean="0">
                <a:latin typeface="Georgia" panose="02040502050405020303" pitchFamily="18" charset="0"/>
              </a:rPr>
              <a:t>I’d </a:t>
            </a:r>
            <a:r>
              <a:rPr sz="1500" i="1" dirty="0">
                <a:latin typeface="Georgia" panose="02040502050405020303" pitchFamily="18" charset="0"/>
              </a:rPr>
              <a:t>like us to have </a:t>
            </a:r>
            <a:r>
              <a:rPr sz="1500" i="1" dirty="0" smtClean="0">
                <a:latin typeface="Georgia" panose="02040502050405020303" pitchFamily="18" charset="0"/>
              </a:rPr>
              <a:t>a</a:t>
            </a:r>
            <a:r>
              <a:rPr lang="en-US" sz="1500" i="1" dirty="0" smtClean="0">
                <a:latin typeface="Georgia" panose="02040502050405020303" pitchFamily="18" charset="0"/>
              </a:rPr>
              <a:t>n </a:t>
            </a:r>
            <a:r>
              <a:rPr sz="1500" b="1" i="1" dirty="0" smtClean="0">
                <a:latin typeface="Georgia" panose="02040502050405020303" pitchFamily="18" charset="0"/>
              </a:rPr>
              <a:t>improved </a:t>
            </a:r>
            <a:r>
              <a:rPr sz="1500" b="1" i="1" dirty="0">
                <a:latin typeface="Georgia" panose="02040502050405020303" pitchFamily="18" charset="0"/>
              </a:rPr>
              <a:t>cook stove </a:t>
            </a:r>
            <a:r>
              <a:rPr sz="1500" i="1" dirty="0">
                <a:latin typeface="Georgia" panose="02040502050405020303" pitchFamily="18" charset="0"/>
              </a:rPr>
              <a:t>so that we can cook </a:t>
            </a:r>
            <a:r>
              <a:rPr lang="en-US" sz="1500" i="1" dirty="0" smtClean="0">
                <a:latin typeface="Georgia" panose="02040502050405020303" pitchFamily="18" charset="0"/>
              </a:rPr>
              <a:t>our meals </a:t>
            </a:r>
            <a:r>
              <a:rPr sz="1500" i="1" dirty="0" smtClean="0">
                <a:latin typeface="Georgia" panose="02040502050405020303" pitchFamily="18" charset="0"/>
              </a:rPr>
              <a:t>indoors</a:t>
            </a:r>
            <a:r>
              <a:rPr lang="en-US" sz="1500" i="1" dirty="0" smtClean="0">
                <a:latin typeface="Georgia" panose="02040502050405020303" pitchFamily="18" charset="0"/>
              </a:rPr>
              <a:t>. </a:t>
            </a:r>
            <a:r>
              <a:rPr sz="1500" i="1" dirty="0" smtClean="0">
                <a:latin typeface="Georgia" panose="02040502050405020303" pitchFamily="18" charset="0"/>
              </a:rPr>
              <a:t>I </a:t>
            </a:r>
            <a:r>
              <a:rPr sz="1500" i="1" dirty="0">
                <a:latin typeface="Georgia" panose="02040502050405020303" pitchFamily="18" charset="0"/>
              </a:rPr>
              <a:t>have seen one at my friend’s house and would love to have one.</a:t>
            </a:r>
            <a:endParaRPr sz="1500" i="1" dirty="0">
              <a:latin typeface="Georgia" panose="02040502050405020303" pitchFamily="18" charset="0"/>
              <a:ea typeface="Arial"/>
              <a:cs typeface="Arial"/>
              <a:sym typeface="Arial"/>
            </a:endParaRPr>
          </a:p>
          <a:p>
            <a:pPr defTabSz="905255">
              <a:defRPr sz="1386"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500" i="1" dirty="0">
              <a:latin typeface="Georgia" panose="02040502050405020303" pitchFamily="18" charset="0"/>
              <a:ea typeface="Arial"/>
              <a:cs typeface="Arial"/>
              <a:sym typeface="Arial"/>
            </a:endParaRPr>
          </a:p>
          <a:p>
            <a:pPr defTabSz="905255">
              <a:defRPr sz="1386"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00" i="1" dirty="0" smtClean="0">
                <a:latin typeface="Georgia" panose="02040502050405020303" pitchFamily="18" charset="0"/>
              </a:rPr>
              <a:t>They </a:t>
            </a:r>
            <a:r>
              <a:rPr sz="1500" i="1" dirty="0">
                <a:latin typeface="Georgia" panose="02040502050405020303" pitchFamily="18" charset="0"/>
              </a:rPr>
              <a:t>also have a </a:t>
            </a:r>
            <a:r>
              <a:rPr lang="en-US" sz="1500" i="1" dirty="0" smtClean="0">
                <a:latin typeface="Georgia" panose="02040502050405020303" pitchFamily="18" charset="0"/>
              </a:rPr>
              <a:t>smoke </a:t>
            </a:r>
            <a:r>
              <a:rPr sz="1500" i="1" dirty="0" smtClean="0">
                <a:latin typeface="Georgia" panose="02040502050405020303" pitchFamily="18" charset="0"/>
              </a:rPr>
              <a:t>hood</a:t>
            </a:r>
            <a:r>
              <a:rPr lang="en-US" sz="1500" i="1" dirty="0" smtClean="0">
                <a:latin typeface="Georgia" panose="02040502050405020303" pitchFamily="18" charset="0"/>
              </a:rPr>
              <a:t> so the </a:t>
            </a:r>
            <a:r>
              <a:rPr sz="1500" i="1" dirty="0" smtClean="0">
                <a:latin typeface="Georgia" panose="02040502050405020303" pitchFamily="18" charset="0"/>
              </a:rPr>
              <a:t>smoke goes</a:t>
            </a:r>
            <a:r>
              <a:rPr lang="en-US" sz="1500" i="1" dirty="0" smtClean="0">
                <a:latin typeface="Georgia" panose="02040502050405020303" pitchFamily="18" charset="0"/>
              </a:rPr>
              <a:t> out of the house</a:t>
            </a:r>
            <a:r>
              <a:rPr sz="1500" i="1" dirty="0" smtClean="0">
                <a:latin typeface="Georgia" panose="02040502050405020303" pitchFamily="18" charset="0"/>
              </a:rPr>
              <a:t>. </a:t>
            </a:r>
            <a:endParaRPr sz="1500" i="1" dirty="0">
              <a:latin typeface="Georgia" panose="02040502050405020303" pitchFamily="18" charset="0"/>
              <a:ea typeface="Arial"/>
              <a:cs typeface="Arial"/>
              <a:sym typeface="Arial"/>
            </a:endParaRPr>
          </a:p>
          <a:p>
            <a:pPr defTabSz="905255">
              <a:defRPr sz="1386"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500" i="1" dirty="0">
                <a:latin typeface="Georgia" panose="02040502050405020303" pitchFamily="18" charset="0"/>
              </a:rPr>
              <a:t>If we had one, it would be less smoky in </a:t>
            </a:r>
            <a:r>
              <a:rPr lang="en-US" sz="1500" i="1" dirty="0" smtClean="0">
                <a:latin typeface="Georgia" panose="02040502050405020303" pitchFamily="18" charset="0"/>
              </a:rPr>
              <a:t>our</a:t>
            </a:r>
            <a:r>
              <a:rPr sz="1500" i="1" dirty="0" smtClean="0">
                <a:latin typeface="Georgia" panose="02040502050405020303" pitchFamily="18" charset="0"/>
              </a:rPr>
              <a:t> </a:t>
            </a:r>
            <a:r>
              <a:rPr sz="1500" i="1" dirty="0">
                <a:latin typeface="Georgia" panose="02040502050405020303" pitchFamily="18" charset="0"/>
              </a:rPr>
              <a:t>house and take us less time to cook meals. That would mean I could study more and my grandma would have  more time to take care of our cattle</a:t>
            </a:r>
            <a:r>
              <a:rPr sz="1500" i="1" dirty="0" smtClean="0">
                <a:latin typeface="Georgia" panose="02040502050405020303" pitchFamily="18" charset="0"/>
              </a:rPr>
              <a:t>.</a:t>
            </a:r>
            <a:r>
              <a:rPr lang="en-US" sz="1500" i="1" dirty="0" smtClean="0">
                <a:latin typeface="Georgia" panose="02040502050405020303" pitchFamily="18" charset="0"/>
              </a:rPr>
              <a:t> ‘</a:t>
            </a:r>
            <a:endParaRPr sz="1500" i="1" dirty="0">
              <a:latin typeface="Georgia" panose="02040502050405020303" pitchFamily="18" charset="0"/>
            </a:endParaRPr>
          </a:p>
        </p:txBody>
      </p:sp>
      <p:sp>
        <p:nvSpPr>
          <p:cNvPr id="1489" name="9"/>
          <p:cNvSpPr txBox="1"/>
          <p:nvPr/>
        </p:nvSpPr>
        <p:spPr>
          <a:xfrm>
            <a:off x="131199" y="4704079"/>
            <a:ext cx="3327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10</a:t>
            </a:r>
            <a:endParaRPr dirty="0"/>
          </a:p>
        </p:txBody>
      </p:sp>
      <p:grpSp>
        <p:nvGrpSpPr>
          <p:cNvPr id="1492" name="Picture 2"/>
          <p:cNvGrpSpPr/>
          <p:nvPr/>
        </p:nvGrpSpPr>
        <p:grpSpPr>
          <a:xfrm>
            <a:off x="4091815" y="-496372"/>
            <a:ext cx="4548751" cy="5944887"/>
            <a:chOff x="-1" y="0"/>
            <a:chExt cx="2763135" cy="4181876"/>
          </a:xfrm>
        </p:grpSpPr>
        <p:sp>
          <p:nvSpPr>
            <p:cNvPr id="1490" name="Shape"/>
            <p:cNvSpPr/>
            <p:nvPr/>
          </p:nvSpPr>
          <p:spPr>
            <a:xfrm rot="5400000">
              <a:off x="-724153" y="724153"/>
              <a:ext cx="4181876" cy="2733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543" y="0"/>
                    <a:pt x="1213" y="0"/>
                  </a:cubicBezTo>
                  <a:lnTo>
                    <a:pt x="20387" y="0"/>
                  </a:lnTo>
                  <a:lnTo>
                    <a:pt x="20387" y="0"/>
                  </a:lnTo>
                  <a:cubicBezTo>
                    <a:pt x="21057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057" y="21600"/>
                    <a:pt x="20387" y="21600"/>
                  </a:cubicBezTo>
                  <a:lnTo>
                    <a:pt x="1213" y="21600"/>
                  </a:lnTo>
                  <a:lnTo>
                    <a:pt x="1213" y="21600"/>
                  </a:lnTo>
                  <a:cubicBezTo>
                    <a:pt x="54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491" name="image45.jpeg" descr="image45.jpeg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5184" t="-1082" r="2420"/>
            <a:stretch/>
          </p:blipFill>
          <p:spPr>
            <a:xfrm rot="5400000">
              <a:off x="-550369" y="868369"/>
              <a:ext cx="3863871" cy="27631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4" name="smoke.png" descr="smok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8210" y="4339418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495" name="Title 1"/>
          <p:cNvSpPr txBox="1">
            <a:spLocks noGrp="1"/>
          </p:cNvSpPr>
          <p:nvPr>
            <p:ph type="title"/>
          </p:nvPr>
        </p:nvSpPr>
        <p:spPr>
          <a:xfrm>
            <a:off x="531136" y="485882"/>
            <a:ext cx="4780766" cy="468694"/>
          </a:xfrm>
          <a:prstGeom prst="rect">
            <a:avLst/>
          </a:prstGeom>
        </p:spPr>
        <p:txBody>
          <a:bodyPr/>
          <a:lstStyle>
            <a:lvl1pPr>
              <a:defRPr sz="2400" spc="-100"/>
            </a:lvl1pPr>
          </a:lstStyle>
          <a:p>
            <a:r>
              <a:rPr dirty="0">
                <a:solidFill>
                  <a:srgbClr val="00B050"/>
                </a:solidFill>
              </a:rPr>
              <a:t>Design and make project</a:t>
            </a:r>
          </a:p>
        </p:txBody>
      </p:sp>
      <p:sp>
        <p:nvSpPr>
          <p:cNvPr id="1496" name="TextBox 6"/>
          <p:cNvSpPr txBox="1"/>
          <p:nvPr/>
        </p:nvSpPr>
        <p:spPr>
          <a:xfrm>
            <a:off x="451945" y="954576"/>
            <a:ext cx="8445475" cy="3624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sz="1500" dirty="0"/>
              <a:t>Design and make a model of an improved cook stove and/or stove hood for a family such as </a:t>
            </a:r>
            <a:r>
              <a:rPr sz="1500" dirty="0" err="1"/>
              <a:t>Rensis</a:t>
            </a:r>
            <a:r>
              <a:rPr sz="1500" dirty="0"/>
              <a:t>’. </a:t>
            </a:r>
          </a:p>
          <a:p>
            <a:pPr marL="342899" indent="-342899">
              <a:lnSpc>
                <a:spcPct val="130000"/>
              </a:lnSpc>
              <a:spcBef>
                <a:spcPts val="300"/>
              </a:spcBef>
              <a:buSzPct val="100000"/>
              <a:buChar char="▪"/>
              <a:defRPr sz="1300">
                <a:solidFill>
                  <a:srgbClr val="000000"/>
                </a:solidFill>
              </a:defRPr>
            </a:pPr>
            <a:r>
              <a:rPr sz="1500" dirty="0"/>
              <a:t>Use the activity </a:t>
            </a:r>
            <a:r>
              <a:rPr sz="1500" i="1" dirty="0"/>
              <a:t>What is important to the community? </a:t>
            </a:r>
            <a:r>
              <a:rPr sz="1500" dirty="0"/>
              <a:t>to help you decide on the most important features to include in your design work.</a:t>
            </a:r>
          </a:p>
          <a:p>
            <a:pPr marL="342899" indent="-342899">
              <a:lnSpc>
                <a:spcPct val="130000"/>
              </a:lnSpc>
              <a:spcBef>
                <a:spcPts val="300"/>
              </a:spcBef>
              <a:buSzPct val="100000"/>
              <a:buChar char="▪"/>
              <a:defRPr sz="1300">
                <a:solidFill>
                  <a:srgbClr val="000000"/>
                </a:solidFill>
              </a:defRPr>
            </a:pPr>
            <a:r>
              <a:rPr sz="1500" dirty="0"/>
              <a:t>Evaluate any cook stoves and hoods that have been developed in the past.</a:t>
            </a:r>
          </a:p>
          <a:p>
            <a:pPr marL="342899" indent="-342899">
              <a:lnSpc>
                <a:spcPct val="130000"/>
              </a:lnSpc>
              <a:spcBef>
                <a:spcPts val="300"/>
              </a:spcBef>
              <a:buSzPct val="100000"/>
              <a:buChar char="▪"/>
              <a:defRPr sz="1300">
                <a:solidFill>
                  <a:srgbClr val="000000"/>
                </a:solidFill>
              </a:defRPr>
            </a:pPr>
            <a:r>
              <a:rPr sz="1500" dirty="0"/>
              <a:t>Develop a range of design ideas for a cook stove and/or hood, then decide on a final idea to develop into your model.</a:t>
            </a:r>
          </a:p>
          <a:p>
            <a:pPr marL="342899" indent="-342899">
              <a:lnSpc>
                <a:spcPct val="130000"/>
              </a:lnSpc>
              <a:spcBef>
                <a:spcPts val="300"/>
              </a:spcBef>
              <a:buSzPct val="100000"/>
              <a:buChar char="▪"/>
              <a:defRPr sz="1300">
                <a:solidFill>
                  <a:srgbClr val="000000"/>
                </a:solidFill>
              </a:defRPr>
            </a:pPr>
            <a:r>
              <a:rPr sz="1500" dirty="0"/>
              <a:t>Use a range of modelling materials </a:t>
            </a:r>
            <a:r>
              <a:rPr sz="1500" dirty="0" smtClean="0"/>
              <a:t>to </a:t>
            </a:r>
            <a:r>
              <a:rPr sz="1500" dirty="0"/>
              <a:t>make your model cook stove and stove hood.</a:t>
            </a:r>
          </a:p>
          <a:p>
            <a:pPr marL="342899" indent="-342899">
              <a:lnSpc>
                <a:spcPct val="130000"/>
              </a:lnSpc>
              <a:spcBef>
                <a:spcPts val="300"/>
              </a:spcBef>
              <a:buSzPct val="100000"/>
              <a:buChar char="▪"/>
              <a:defRPr sz="1300">
                <a:solidFill>
                  <a:srgbClr val="000000"/>
                </a:solidFill>
              </a:defRPr>
            </a:pPr>
            <a:r>
              <a:rPr sz="1500" dirty="0"/>
              <a:t>Evaluate your final model against your design criteria using the </a:t>
            </a:r>
            <a:r>
              <a:rPr sz="1500" i="1" dirty="0"/>
              <a:t>Evaluation web</a:t>
            </a:r>
          </a:p>
          <a:p>
            <a:pPr marL="342899" indent="-342899">
              <a:lnSpc>
                <a:spcPct val="130000"/>
              </a:lnSpc>
              <a:spcBef>
                <a:spcPts val="300"/>
              </a:spcBef>
              <a:buSzPct val="100000"/>
              <a:buChar char="▪"/>
              <a:defRPr sz="1300">
                <a:solidFill>
                  <a:srgbClr val="000000"/>
                </a:solidFill>
              </a:defRPr>
            </a:pPr>
            <a:r>
              <a:rPr sz="1500" dirty="0"/>
              <a:t>Present your project to your class, include – How you worked as a team, Your design ideas, final model (or design) and how you would change it if you designed or modelled it again.</a:t>
            </a:r>
          </a:p>
        </p:txBody>
      </p:sp>
      <p:sp>
        <p:nvSpPr>
          <p:cNvPr id="1497" name="10"/>
          <p:cNvSpPr txBox="1"/>
          <p:nvPr/>
        </p:nvSpPr>
        <p:spPr>
          <a:xfrm>
            <a:off x="359799" y="4475479"/>
            <a:ext cx="29110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1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smoke.png" descr="smok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6524" y="4339418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500" name="Title 1"/>
          <p:cNvSpPr txBox="1">
            <a:spLocks noGrp="1"/>
          </p:cNvSpPr>
          <p:nvPr>
            <p:ph type="title"/>
          </p:nvPr>
        </p:nvSpPr>
        <p:spPr>
          <a:xfrm>
            <a:off x="503316" y="467353"/>
            <a:ext cx="4780766" cy="468694"/>
          </a:xfrm>
          <a:prstGeom prst="rect">
            <a:avLst/>
          </a:prstGeom>
        </p:spPr>
        <p:txBody>
          <a:bodyPr/>
          <a:lstStyle>
            <a:lvl1pPr>
              <a:defRPr sz="2400" spc="-100"/>
            </a:lvl1pPr>
          </a:lstStyle>
          <a:p>
            <a:r>
              <a:rPr dirty="0">
                <a:solidFill>
                  <a:schemeClr val="tx1">
                    <a:lumMod val="50000"/>
                  </a:schemeClr>
                </a:solidFill>
              </a:rPr>
              <a:t>Feedback</a:t>
            </a:r>
          </a:p>
        </p:txBody>
      </p:sp>
      <p:sp>
        <p:nvSpPr>
          <p:cNvPr id="1501" name="TextBox 6"/>
          <p:cNvSpPr txBox="1"/>
          <p:nvPr/>
        </p:nvSpPr>
        <p:spPr>
          <a:xfrm>
            <a:off x="698493" y="961230"/>
            <a:ext cx="7657716" cy="3885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sz="1500" b="1" dirty="0">
                <a:solidFill>
                  <a:srgbClr val="00B050"/>
                </a:solidFill>
                <a:latin typeface="Georgia" panose="02040502050405020303" pitchFamily="18" charset="0"/>
              </a:rPr>
              <a:t>Team work </a:t>
            </a:r>
            <a:endParaRPr lang="en-US" sz="1500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sz="1500" dirty="0" smtClean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>How </a:t>
            </a:r>
            <a: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>well did you work together?</a:t>
            </a:r>
            <a:b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</a:br>
            <a:endParaRPr lang="en-US" sz="800" dirty="0" smtClean="0">
              <a:latin typeface="Georgia" panose="02040502050405020303" pitchFamily="18" charset="0"/>
              <a:ea typeface="Geller Text Regular"/>
              <a:cs typeface="Geller Text Regular"/>
              <a:sym typeface="Geller Text Regular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sz="15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Research </a:t>
            </a:r>
            <a:endParaRPr lang="en-US" sz="1500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sz="1500" dirty="0" smtClean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>What </a:t>
            </a:r>
            <a: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>did you find out?</a:t>
            </a:r>
            <a:b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</a:br>
            <a: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/>
            </a:r>
            <a:b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</a:br>
            <a:r>
              <a:rPr sz="1500" b="1" dirty="0">
                <a:solidFill>
                  <a:srgbClr val="00B050"/>
                </a:solidFill>
                <a:latin typeface="Georgia" panose="02040502050405020303" pitchFamily="18" charset="0"/>
              </a:rPr>
              <a:t>Developing ideas </a:t>
            </a:r>
            <a:endParaRPr lang="en-US" sz="1500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sz="1500" dirty="0" smtClean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>What </a:t>
            </a:r>
            <a: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>ideas did you try out and how did you change</a:t>
            </a:r>
            <a:r>
              <a:rPr sz="1500" dirty="0">
                <a:latin typeface="Georgia" panose="02040502050405020303" pitchFamily="18" charset="0"/>
              </a:rPr>
              <a:t> </a:t>
            </a:r>
            <a: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>your design as a result?</a:t>
            </a:r>
            <a:b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</a:br>
            <a: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/>
            </a:r>
            <a:b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</a:br>
            <a:r>
              <a:rPr sz="1500" b="1" dirty="0">
                <a:solidFill>
                  <a:srgbClr val="00B050"/>
                </a:solidFill>
                <a:latin typeface="Georgia" panose="02040502050405020303" pitchFamily="18" charset="0"/>
              </a:rPr>
              <a:t>Final design and/or model </a:t>
            </a:r>
            <a:endParaRPr lang="en-US" sz="1500" b="1" dirty="0" smtClean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pPr>
              <a:lnSpc>
                <a:spcPct val="130000"/>
              </a:lnSpc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sz="1500" dirty="0" smtClean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>How </a:t>
            </a:r>
            <a: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>successful was it? </a:t>
            </a:r>
            <a:b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</a:br>
            <a:r>
              <a:rPr sz="1500" dirty="0">
                <a:latin typeface="Georgia" panose="02040502050405020303" pitchFamily="18" charset="0"/>
                <a:ea typeface="Geller Text Regular"/>
                <a:cs typeface="Geller Text Regular"/>
                <a:sym typeface="Geller Text Regular"/>
              </a:rPr>
              <a:t>How would you improve it if you had more time</a:t>
            </a:r>
          </a:p>
        </p:txBody>
      </p:sp>
      <p:sp>
        <p:nvSpPr>
          <p:cNvPr id="1502" name="11"/>
          <p:cNvSpPr txBox="1"/>
          <p:nvPr/>
        </p:nvSpPr>
        <p:spPr>
          <a:xfrm>
            <a:off x="202722" y="4588494"/>
            <a:ext cx="31995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1</a:t>
            </a:r>
            <a:r>
              <a:rPr lang="en-US" dirty="0" smtClean="0"/>
              <a:t>2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" name="smoke.png" descr="smok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4566" y="4074690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505" name="Title 1"/>
          <p:cNvSpPr txBox="1">
            <a:spLocks noGrp="1"/>
          </p:cNvSpPr>
          <p:nvPr>
            <p:ph type="title"/>
          </p:nvPr>
        </p:nvSpPr>
        <p:spPr>
          <a:xfrm>
            <a:off x="562930" y="479474"/>
            <a:ext cx="4780766" cy="468694"/>
          </a:xfrm>
          <a:prstGeom prst="rect">
            <a:avLst/>
          </a:prstGeom>
        </p:spPr>
        <p:txBody>
          <a:bodyPr/>
          <a:lstStyle>
            <a:lvl1pPr>
              <a:defRPr sz="2400" spc="-100"/>
            </a:lvl1pPr>
          </a:lstStyle>
          <a:p>
            <a:r>
              <a:rPr lang="en-US" dirty="0" smtClean="0">
                <a:solidFill>
                  <a:srgbClr val="00B050"/>
                </a:solidFill>
              </a:rPr>
              <a:t>Ingenious </a:t>
            </a:r>
            <a:r>
              <a:rPr dirty="0" smtClean="0">
                <a:solidFill>
                  <a:srgbClr val="00B050"/>
                </a:solidFill>
              </a:rPr>
              <a:t>solutions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506" name="TextBox 6"/>
          <p:cNvSpPr txBox="1"/>
          <p:nvPr/>
        </p:nvSpPr>
        <p:spPr>
          <a:xfrm>
            <a:off x="562930" y="936469"/>
            <a:ext cx="8299553" cy="1054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300"/>
              </a:spcBef>
              <a:buFont typeface="Wingdings"/>
              <a:defRPr sz="1300">
                <a:solidFill>
                  <a:srgbClr val="404040"/>
                </a:solidFill>
              </a:defRPr>
            </a:pPr>
            <a:r>
              <a:rPr sz="1500" dirty="0"/>
              <a:t>In Nepal, Practical Action is helping to develop solutions to the problems caused by cooking on fires and traditional stoves. </a:t>
            </a:r>
          </a:p>
          <a:p>
            <a:pPr>
              <a:spcBef>
                <a:spcPts val="300"/>
              </a:spcBef>
              <a:buFont typeface="Wingdings"/>
              <a:defRPr sz="1300">
                <a:solidFill>
                  <a:srgbClr val="404040"/>
                </a:solidFill>
              </a:defRPr>
            </a:pPr>
            <a:r>
              <a:rPr sz="1500" dirty="0" smtClean="0"/>
              <a:t>A </a:t>
            </a:r>
            <a:r>
              <a:rPr sz="1500" dirty="0"/>
              <a:t>range of </a:t>
            </a:r>
            <a:r>
              <a:rPr sz="1500" b="1" dirty="0"/>
              <a:t>improved stoves </a:t>
            </a:r>
            <a:r>
              <a:rPr sz="1500" dirty="0"/>
              <a:t>and </a:t>
            </a:r>
            <a:r>
              <a:rPr sz="1500" b="1" dirty="0"/>
              <a:t>smoke hoods </a:t>
            </a:r>
            <a:r>
              <a:rPr sz="1500" dirty="0"/>
              <a:t>have been </a:t>
            </a:r>
            <a:r>
              <a:rPr sz="1500" dirty="0" smtClean="0"/>
              <a:t>trialed </a:t>
            </a:r>
            <a:r>
              <a:rPr sz="1500" dirty="0"/>
              <a:t>and tested and some families have them installed in their homes.</a:t>
            </a:r>
          </a:p>
        </p:txBody>
      </p:sp>
      <p:sp>
        <p:nvSpPr>
          <p:cNvPr id="1507" name="12"/>
          <p:cNvSpPr txBox="1"/>
          <p:nvPr/>
        </p:nvSpPr>
        <p:spPr>
          <a:xfrm>
            <a:off x="397899" y="4475479"/>
            <a:ext cx="31835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1</a:t>
            </a:r>
            <a:r>
              <a:rPr lang="en-US" dirty="0" smtClean="0"/>
              <a:t>3</a:t>
            </a:r>
            <a:endParaRPr dirty="0"/>
          </a:p>
        </p:txBody>
      </p:sp>
      <p:sp>
        <p:nvSpPr>
          <p:cNvPr id="1509" name="TextBox 6"/>
          <p:cNvSpPr txBox="1"/>
          <p:nvPr/>
        </p:nvSpPr>
        <p:spPr>
          <a:xfrm>
            <a:off x="5253346" y="3336026"/>
            <a:ext cx="337646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>
                <a:latin typeface="Georgia" panose="02040502050405020303" pitchFamily="18" charset="0"/>
              </a:rPr>
              <a:t>This </a:t>
            </a:r>
            <a:r>
              <a:rPr b="1" dirty="0">
                <a:solidFill>
                  <a:srgbClr val="00B050"/>
                </a:solidFill>
                <a:latin typeface="Georgia" panose="02040502050405020303" pitchFamily="18" charset="0"/>
              </a:rPr>
              <a:t>improved cook stove  </a:t>
            </a:r>
            <a:r>
              <a:rPr dirty="0">
                <a:latin typeface="Georgia" panose="02040502050405020303" pitchFamily="18" charset="0"/>
              </a:rPr>
              <a:t>made from mud and clay uses </a:t>
            </a:r>
            <a:r>
              <a:rPr b="1" dirty="0">
                <a:solidFill>
                  <a:srgbClr val="00B050"/>
                </a:solidFill>
                <a:latin typeface="Georgia" panose="02040502050405020303" pitchFamily="18" charset="0"/>
              </a:rPr>
              <a:t>50%</a:t>
            </a:r>
            <a:r>
              <a:rPr b="1" dirty="0">
                <a:latin typeface="Georgia" panose="02040502050405020303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Georgia" panose="02040502050405020303" pitchFamily="18" charset="0"/>
              </a:rPr>
              <a:t>less</a:t>
            </a:r>
            <a:r>
              <a:rPr b="1" dirty="0">
                <a:latin typeface="Georgia" panose="02040502050405020303" pitchFamily="18" charset="0"/>
              </a:rPr>
              <a:t> </a:t>
            </a:r>
            <a:r>
              <a:rPr dirty="0">
                <a:latin typeface="Georgia" panose="02040502050405020303" pitchFamily="18" charset="0"/>
              </a:rPr>
              <a:t>firewood than </a:t>
            </a:r>
            <a:r>
              <a:rPr lang="en-US" dirty="0" smtClean="0">
                <a:latin typeface="Georgia" panose="02040502050405020303" pitchFamily="18" charset="0"/>
              </a:rPr>
              <a:t>cooking on </a:t>
            </a:r>
            <a:r>
              <a:rPr dirty="0" smtClean="0">
                <a:latin typeface="Georgia" panose="02040502050405020303" pitchFamily="18" charset="0"/>
              </a:rPr>
              <a:t>a</a:t>
            </a:r>
            <a:r>
              <a:rPr lang="en-US" dirty="0" smtClean="0">
                <a:latin typeface="Georgia" panose="02040502050405020303" pitchFamily="18" charset="0"/>
              </a:rPr>
              <a:t>n open fire.</a:t>
            </a:r>
            <a:r>
              <a:rPr dirty="0" smtClean="0">
                <a:latin typeface="Georgia" panose="02040502050405020303" pitchFamily="18" charset="0"/>
              </a:rPr>
              <a:t> 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510" name="TextBox 5"/>
          <p:cNvSpPr txBox="1"/>
          <p:nvPr/>
        </p:nvSpPr>
        <p:spPr>
          <a:xfrm>
            <a:off x="5253346" y="2293983"/>
            <a:ext cx="2945431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smtClean="0">
                <a:latin typeface="Georgia" panose="02040502050405020303" pitchFamily="18" charset="0"/>
              </a:rPr>
              <a:t>Th</a:t>
            </a:r>
            <a:r>
              <a:rPr lang="en-US" dirty="0" smtClean="0">
                <a:latin typeface="Georgia" panose="02040502050405020303" pitchFamily="18" charset="0"/>
              </a:rPr>
              <a:t>e</a:t>
            </a:r>
            <a:r>
              <a:rPr dirty="0" smtClean="0">
                <a:latin typeface="Georgia" panose="02040502050405020303" pitchFamily="18" charset="0"/>
              </a:rPr>
              <a:t> </a:t>
            </a:r>
            <a:r>
              <a:rPr b="1" dirty="0">
                <a:solidFill>
                  <a:srgbClr val="00B050"/>
                </a:solidFill>
                <a:latin typeface="Georgia" panose="02040502050405020303" pitchFamily="18" charset="0"/>
              </a:rPr>
              <a:t>smoke hood </a:t>
            </a:r>
            <a:r>
              <a:rPr dirty="0" smtClean="0">
                <a:latin typeface="Georgia" panose="02040502050405020303" pitchFamily="18" charset="0"/>
              </a:rPr>
              <a:t>draws </a:t>
            </a:r>
            <a:r>
              <a:rPr dirty="0">
                <a:latin typeface="Georgia" panose="02040502050405020303" pitchFamily="18" charset="0"/>
              </a:rPr>
              <a:t>the smoke from the stove and directs it out of the house.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25" y="2209105"/>
            <a:ext cx="3798146" cy="253209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996647" y="2293984"/>
            <a:ext cx="1256699" cy="562232"/>
          </a:xfrm>
          <a:prstGeom prst="straightConnector1">
            <a:avLst/>
          </a:prstGeom>
          <a:noFill/>
          <a:ln w="5715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H="1">
            <a:off x="3996647" y="3756269"/>
            <a:ext cx="1256700" cy="445369"/>
          </a:xfrm>
          <a:prstGeom prst="straightConnector1">
            <a:avLst/>
          </a:prstGeom>
          <a:noFill/>
          <a:ln w="57150" cap="flat">
            <a:solidFill>
              <a:srgbClr val="00B05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" name="smoke.png" descr="smok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5912" y="4417448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513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246580" y="196338"/>
            <a:ext cx="3041150" cy="45982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400" b="1" spc="0"/>
            </a:pPr>
            <a:r>
              <a:rPr dirty="0">
                <a:solidFill>
                  <a:srgbClr val="00B050"/>
                </a:solidFill>
              </a:rPr>
              <a:t>Making a difference</a:t>
            </a:r>
          </a:p>
          <a:p>
            <a:pPr>
              <a:defRPr sz="2400" b="1" spc="20"/>
            </a:pPr>
            <a:endParaRPr sz="1600" dirty="0"/>
          </a:p>
          <a:p>
            <a:pPr>
              <a:defRPr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US" i="1" dirty="0" smtClean="0">
                <a:latin typeface="Georgia" panose="02040502050405020303" pitchFamily="18" charset="0"/>
              </a:rPr>
              <a:t>'My fa</a:t>
            </a:r>
            <a:r>
              <a:rPr i="1" dirty="0" smtClean="0">
                <a:latin typeface="Georgia" panose="02040502050405020303" pitchFamily="18" charset="0"/>
              </a:rPr>
              <a:t>mily </a:t>
            </a:r>
            <a:r>
              <a:rPr i="1" dirty="0">
                <a:latin typeface="Georgia" panose="02040502050405020303" pitchFamily="18" charset="0"/>
              </a:rPr>
              <a:t>are finding that </a:t>
            </a:r>
            <a:r>
              <a:rPr lang="en-US" i="1" dirty="0" smtClean="0">
                <a:latin typeface="Georgia" panose="02040502050405020303" pitchFamily="18" charset="0"/>
              </a:rPr>
              <a:t>the </a:t>
            </a:r>
            <a:r>
              <a:rPr i="1" dirty="0" smtClean="0">
                <a:latin typeface="Georgia" panose="02040502050405020303" pitchFamily="18" charset="0"/>
              </a:rPr>
              <a:t>improved </a:t>
            </a:r>
            <a:r>
              <a:rPr i="1" dirty="0">
                <a:latin typeface="Georgia" panose="02040502050405020303" pitchFamily="18" charset="0"/>
              </a:rPr>
              <a:t>stove and smoke-hood is making a big difference </a:t>
            </a:r>
            <a:r>
              <a:rPr lang="en-US" i="1" dirty="0" smtClean="0">
                <a:latin typeface="Georgia" panose="02040502050405020303" pitchFamily="18" charset="0"/>
              </a:rPr>
              <a:t>our </a:t>
            </a:r>
            <a:r>
              <a:rPr i="1" dirty="0" smtClean="0">
                <a:latin typeface="Georgia" panose="02040502050405020303" pitchFamily="18" charset="0"/>
              </a:rPr>
              <a:t>lives</a:t>
            </a:r>
            <a:r>
              <a:rPr i="1" dirty="0">
                <a:latin typeface="Georgia" panose="02040502050405020303" pitchFamily="18" charset="0"/>
              </a:rPr>
              <a:t>.</a:t>
            </a:r>
          </a:p>
          <a:p>
            <a:pPr>
              <a:defRPr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i="1" dirty="0">
              <a:latin typeface="Georgia" panose="02040502050405020303" pitchFamily="18" charset="0"/>
            </a:endParaRPr>
          </a:p>
          <a:p>
            <a:pPr>
              <a:defRPr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i="1" dirty="0">
                <a:latin typeface="Georgia" panose="02040502050405020303" pitchFamily="18" charset="0"/>
              </a:rPr>
              <a:t>Before I had this new stove,  I used to spend 3 hours a day collecting  firewood. </a:t>
            </a:r>
          </a:p>
          <a:p>
            <a:pPr>
              <a:defRPr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i="1" dirty="0">
                <a:latin typeface="Georgia" panose="02040502050405020303" pitchFamily="18" charset="0"/>
              </a:rPr>
              <a:t>This improved stove is more efficient and uses half the wood, so gives me more time to farm.</a:t>
            </a:r>
          </a:p>
          <a:p>
            <a:pPr>
              <a:defRPr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i="1" dirty="0">
              <a:latin typeface="Georgia" panose="02040502050405020303" pitchFamily="18" charset="0"/>
            </a:endParaRPr>
          </a:p>
          <a:p>
            <a:pPr>
              <a:defRPr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i="1" dirty="0">
                <a:latin typeface="Georgia" panose="02040502050405020303" pitchFamily="18" charset="0"/>
              </a:rPr>
              <a:t>I also get more time to spend with my </a:t>
            </a:r>
            <a:r>
              <a:rPr i="1" dirty="0" smtClean="0">
                <a:latin typeface="Georgia" panose="02040502050405020303" pitchFamily="18" charset="0"/>
              </a:rPr>
              <a:t>children</a:t>
            </a:r>
            <a:r>
              <a:rPr lang="en-US" i="1" dirty="0" smtClean="0">
                <a:latin typeface="Georgia" panose="02040502050405020303" pitchFamily="18" charset="0"/>
              </a:rPr>
              <a:t> and</a:t>
            </a:r>
            <a:r>
              <a:rPr i="1" dirty="0" smtClean="0">
                <a:latin typeface="Georgia" panose="02040502050405020303" pitchFamily="18" charset="0"/>
              </a:rPr>
              <a:t> </a:t>
            </a:r>
            <a:r>
              <a:rPr i="1" dirty="0">
                <a:latin typeface="Georgia" panose="02040502050405020303" pitchFamily="18" charset="0"/>
              </a:rPr>
              <a:t>to help them  with their homework.</a:t>
            </a:r>
          </a:p>
          <a:p>
            <a:pPr>
              <a:defRPr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i="1" dirty="0">
              <a:latin typeface="Georgia" panose="02040502050405020303" pitchFamily="18" charset="0"/>
            </a:endParaRPr>
          </a:p>
          <a:p>
            <a:pPr>
              <a:defRPr spc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i="1" dirty="0">
                <a:latin typeface="Georgia" panose="02040502050405020303" pitchFamily="18" charset="0"/>
              </a:rPr>
              <a:t>The main thing is that we are now free from smoke related illnesses. </a:t>
            </a:r>
            <a:r>
              <a:rPr lang="en-US" dirty="0" smtClean="0">
                <a:latin typeface="Georgia" panose="02040502050405020303" pitchFamily="18" charset="0"/>
              </a:rPr>
              <a:t>'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514" name="13"/>
          <p:cNvSpPr txBox="1"/>
          <p:nvPr/>
        </p:nvSpPr>
        <p:spPr>
          <a:xfrm>
            <a:off x="131199" y="4704079"/>
            <a:ext cx="3215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1</a:t>
            </a:r>
            <a:r>
              <a:rPr lang="en-US" dirty="0" smtClean="0"/>
              <a:t>4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-414" r="20966"/>
          <a:stretch/>
        </p:blipFill>
        <p:spPr>
          <a:xfrm>
            <a:off x="3637052" y="196338"/>
            <a:ext cx="5296327" cy="47489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" name="smoke.png" descr="smok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89599" y="4476387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520" name="Title 1"/>
          <p:cNvSpPr txBox="1">
            <a:spLocks noGrp="1"/>
          </p:cNvSpPr>
          <p:nvPr>
            <p:ph type="title"/>
          </p:nvPr>
        </p:nvSpPr>
        <p:spPr>
          <a:xfrm>
            <a:off x="566738" y="553282"/>
            <a:ext cx="4780766" cy="468694"/>
          </a:xfrm>
          <a:prstGeom prst="rect">
            <a:avLst/>
          </a:prstGeom>
        </p:spPr>
        <p:txBody>
          <a:bodyPr/>
          <a:lstStyle>
            <a:lvl1pPr>
              <a:defRPr sz="2400" spc="-100"/>
            </a:lvl1pPr>
          </a:lstStyle>
          <a:p>
            <a:r>
              <a:t>Smoky homes quiz answers</a:t>
            </a:r>
          </a:p>
        </p:txBody>
      </p:sp>
      <p:sp>
        <p:nvSpPr>
          <p:cNvPr id="1521" name="TextBox 6"/>
          <p:cNvSpPr txBox="1"/>
          <p:nvPr/>
        </p:nvSpPr>
        <p:spPr>
          <a:xfrm>
            <a:off x="503316" y="1154970"/>
            <a:ext cx="7852893" cy="3567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55600" indent="-355600">
              <a:spcBef>
                <a:spcPts val="300"/>
              </a:spcBef>
              <a:buSzPct val="100000"/>
              <a:buAutoNum type="arabicPeriod"/>
              <a:defRPr sz="1300">
                <a:solidFill>
                  <a:srgbClr val="000000"/>
                </a:solidFill>
              </a:defRPr>
            </a:pPr>
            <a:r>
              <a:rPr dirty="0"/>
              <a:t>How many people in the world cook on open fires?   </a:t>
            </a:r>
          </a:p>
          <a:p>
            <a:pPr marL="355600" indent="-355600">
              <a:spcBef>
                <a:spcPts val="300"/>
              </a:spcBef>
              <a:buFont typeface="Wingdings"/>
              <a:defRPr sz="1300" b="1">
                <a:solidFill>
                  <a:srgbClr val="000000"/>
                </a:solidFill>
              </a:defRPr>
            </a:pPr>
            <a:r>
              <a:rPr dirty="0">
                <a:solidFill>
                  <a:srgbClr val="00B050"/>
                </a:solidFill>
              </a:rPr>
              <a:t>       b. 3 billion</a:t>
            </a:r>
          </a:p>
          <a:p>
            <a:pPr marL="355600" indent="-355600">
              <a:spcBef>
                <a:spcPts val="300"/>
              </a:spcBef>
              <a:buSzPct val="100000"/>
              <a:buAutoNum type="arabicPeriod" startAt="2"/>
              <a:defRPr sz="1300">
                <a:solidFill>
                  <a:srgbClr val="000000"/>
                </a:solidFill>
              </a:defRPr>
            </a:pPr>
            <a:r>
              <a:rPr dirty="0"/>
              <a:t>What is the main problem for people with cooking on an open fire? </a:t>
            </a:r>
          </a:p>
          <a:p>
            <a:pPr marL="355600" indent="-355600">
              <a:spcBef>
                <a:spcPts val="300"/>
              </a:spcBef>
              <a:buFont typeface="Wingdings"/>
              <a:defRPr sz="1300" b="1">
                <a:solidFill>
                  <a:srgbClr val="000000"/>
                </a:solidFill>
              </a:defRPr>
            </a:pPr>
            <a:r>
              <a:rPr dirty="0"/>
              <a:t>        </a:t>
            </a:r>
            <a:r>
              <a:rPr dirty="0">
                <a:solidFill>
                  <a:srgbClr val="00B050"/>
                </a:solidFill>
              </a:rPr>
              <a:t>b. Inhaling smoke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dirty="0"/>
              <a:t>3.     Which of these other problems are caused by cooking on open fires?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dirty="0">
                <a:solidFill>
                  <a:srgbClr val="00B050"/>
                </a:solidFill>
              </a:rPr>
              <a:t>         </a:t>
            </a:r>
            <a:r>
              <a:rPr b="1" dirty="0">
                <a:solidFill>
                  <a:srgbClr val="00B050"/>
                </a:solidFill>
              </a:rPr>
              <a:t>c. a </a:t>
            </a:r>
            <a:r>
              <a:rPr dirty="0">
                <a:solidFill>
                  <a:srgbClr val="00B050"/>
                </a:solidFill>
              </a:rPr>
              <a:t>and</a:t>
            </a:r>
            <a:r>
              <a:rPr b="1" dirty="0">
                <a:solidFill>
                  <a:srgbClr val="00B050"/>
                </a:solidFill>
              </a:rPr>
              <a:t> b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dirty="0"/>
              <a:t>4.      In Nepal who mainly gets affected by smoke from cooking on open fires?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dirty="0"/>
              <a:t>          </a:t>
            </a:r>
            <a:r>
              <a:rPr b="1" dirty="0">
                <a:solidFill>
                  <a:srgbClr val="00B050"/>
                </a:solidFill>
              </a:rPr>
              <a:t>a. Women and children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dirty="0"/>
              <a:t>5.     Using a smoke hood over an open fire means you have less indoor smoke. </a:t>
            </a:r>
            <a:br>
              <a:rPr dirty="0"/>
            </a:br>
            <a:r>
              <a:rPr dirty="0"/>
              <a:t>How much less?</a:t>
            </a:r>
          </a:p>
          <a:p>
            <a:pPr marL="355600" indent="-355600">
              <a:spcBef>
                <a:spcPts val="300"/>
              </a:spcBef>
              <a:buFont typeface="Wingdings"/>
              <a:defRPr sz="1300" b="1">
                <a:solidFill>
                  <a:srgbClr val="000000"/>
                </a:solidFill>
              </a:defRPr>
            </a:pPr>
            <a:r>
              <a:rPr dirty="0"/>
              <a:t>        </a:t>
            </a:r>
            <a:r>
              <a:rPr dirty="0">
                <a:solidFill>
                  <a:srgbClr val="00B050"/>
                </a:solidFill>
              </a:rPr>
              <a:t>b. 80%</a:t>
            </a:r>
          </a:p>
          <a:p>
            <a:pPr marL="355600" indent="-355600">
              <a:spcBef>
                <a:spcPts val="300"/>
              </a:spcBef>
              <a:buSzPct val="100000"/>
              <a:buAutoNum type="arabicPeriod" startAt="6"/>
              <a:defRPr sz="1300">
                <a:solidFill>
                  <a:srgbClr val="000000"/>
                </a:solidFill>
              </a:defRPr>
            </a:pPr>
            <a:r>
              <a:rPr dirty="0"/>
              <a:t>Using an improved stove and smoke hood reduces the amount of firewood needed for fuel so  that:</a:t>
            </a:r>
          </a:p>
          <a:p>
            <a:pPr marL="355600" indent="-355600">
              <a:spcBef>
                <a:spcPts val="300"/>
              </a:spcBef>
              <a:buFont typeface="Wingdings"/>
              <a:defRPr sz="1300" b="1">
                <a:solidFill>
                  <a:srgbClr val="000000"/>
                </a:solidFill>
              </a:defRPr>
            </a:pPr>
            <a:r>
              <a:rPr dirty="0"/>
              <a:t>	</a:t>
            </a:r>
            <a:r>
              <a:rPr dirty="0">
                <a:solidFill>
                  <a:srgbClr val="00B050"/>
                </a:solidFill>
              </a:rPr>
              <a:t>c. Less time is spent cooking </a:t>
            </a:r>
          </a:p>
          <a:p>
            <a:pPr>
              <a:spcBef>
                <a:spcPts val="200"/>
              </a:spcBef>
              <a:buFont typeface="Wingdings"/>
              <a:tabLst>
                <a:tab pos="457200" algn="l"/>
                <a:tab pos="457200" algn="l"/>
              </a:tabLst>
              <a:defRPr sz="1300">
                <a:solidFill>
                  <a:srgbClr val="000000"/>
                </a:solidFill>
              </a:defRPr>
            </a:pPr>
            <a:r>
              <a:rPr dirty="0"/>
              <a:t>7. </a:t>
            </a:r>
            <a:r>
              <a:rPr lang="en-US" dirty="0" smtClean="0"/>
              <a:t>      </a:t>
            </a:r>
            <a:r>
              <a:rPr dirty="0" smtClean="0"/>
              <a:t>Which </a:t>
            </a:r>
            <a:r>
              <a:rPr dirty="0"/>
              <a:t>of the Sustainable Development Goals do the improved cook stoves help reach?</a:t>
            </a:r>
          </a:p>
          <a:p>
            <a:pPr>
              <a:spcBef>
                <a:spcPts val="200"/>
              </a:spcBef>
              <a:buFont typeface="Wingdings"/>
              <a:tabLst>
                <a:tab pos="457200" algn="l"/>
                <a:tab pos="457200" algn="l"/>
              </a:tabLst>
              <a:defRPr sz="1300">
                <a:solidFill>
                  <a:srgbClr val="000000"/>
                </a:solidFill>
              </a:defRPr>
            </a:pPr>
            <a:r>
              <a:rPr dirty="0"/>
              <a:t> </a:t>
            </a:r>
            <a:r>
              <a:rPr lang="en-US" b="1" dirty="0" smtClean="0">
                <a:solidFill>
                  <a:srgbClr val="00B050"/>
                </a:solidFill>
              </a:rPr>
              <a:t>        </a:t>
            </a:r>
            <a:r>
              <a:rPr b="1" dirty="0" smtClean="0">
                <a:solidFill>
                  <a:srgbClr val="00B050"/>
                </a:solidFill>
              </a:rPr>
              <a:t>c</a:t>
            </a:r>
            <a:r>
              <a:rPr b="1" dirty="0">
                <a:solidFill>
                  <a:srgbClr val="00B050"/>
                </a:solidFill>
              </a:rPr>
              <a:t>. Both Goals 3 and 5 </a:t>
            </a:r>
          </a:p>
        </p:txBody>
      </p:sp>
      <p:sp>
        <p:nvSpPr>
          <p:cNvPr id="1522" name="14"/>
          <p:cNvSpPr txBox="1"/>
          <p:nvPr/>
        </p:nvSpPr>
        <p:spPr>
          <a:xfrm>
            <a:off x="314483" y="4701718"/>
            <a:ext cx="37766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1400" b="1" dirty="0" smtClean="0"/>
              <a:t>1</a:t>
            </a:r>
            <a:r>
              <a:rPr lang="en-US" sz="1400" b="1" dirty="0" smtClean="0"/>
              <a:t> </a:t>
            </a:r>
            <a:r>
              <a:rPr lang="en-US" sz="1400" b="1" dirty="0"/>
              <a:t>5</a:t>
            </a:r>
            <a:endParaRPr sz="1400" b="1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4" name="smoke.png" descr="smok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11312" y="4417447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525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184935" y="266699"/>
            <a:ext cx="3184989" cy="46101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defRPr sz="1710" b="1" spc="0"/>
            </a:pPr>
            <a:r>
              <a:rPr sz="2400" dirty="0">
                <a:latin typeface="Georgia" panose="02040502050405020303" pitchFamily="18" charset="0"/>
              </a:rPr>
              <a:t>Making the most of Smoky homes</a:t>
            </a:r>
          </a:p>
          <a:p>
            <a:pPr defTabSz="868680">
              <a:defRPr sz="1710" b="1" spc="0"/>
            </a:pPr>
            <a:endParaRPr sz="1500" dirty="0">
              <a:latin typeface="Georgia" panose="02040502050405020303" pitchFamily="18" charset="0"/>
            </a:endParaRPr>
          </a:p>
          <a:p>
            <a:pPr defTabSz="868680">
              <a:defRPr sz="1710" b="1" spc="0"/>
            </a:pPr>
            <a:r>
              <a:rPr sz="1500" dirty="0">
                <a:latin typeface="Georgia" panose="02040502050405020303" pitchFamily="18" charset="0"/>
              </a:rPr>
              <a:t>CREST Awards</a:t>
            </a:r>
            <a:br>
              <a:rPr sz="1500" dirty="0">
                <a:latin typeface="Georgia" panose="02040502050405020303" pitchFamily="18" charset="0"/>
              </a:rPr>
            </a:br>
            <a:r>
              <a:rPr sz="1500" b="0" dirty="0" smtClean="0">
                <a:latin typeface="Georgia" panose="02040502050405020303" pitchFamily="18" charset="0"/>
              </a:rPr>
              <a:t>Smoky </a:t>
            </a:r>
            <a:r>
              <a:rPr sz="1500" b="0" dirty="0">
                <a:latin typeface="Georgia" panose="02040502050405020303" pitchFamily="18" charset="0"/>
              </a:rPr>
              <a:t>homes is perfect project to gain a Superstar  or CREST Discovery Award. </a:t>
            </a:r>
            <a:r>
              <a:rPr sz="1500" dirty="0" smtClean="0">
                <a:latin typeface="Georgia" panose="02040502050405020303" pitchFamily="18" charset="0"/>
              </a:rPr>
              <a:t>To </a:t>
            </a:r>
            <a:r>
              <a:rPr sz="1500" dirty="0">
                <a:latin typeface="Georgia" panose="02040502050405020303" pitchFamily="18" charset="0"/>
              </a:rPr>
              <a:t>find out more visit</a:t>
            </a:r>
          </a:p>
          <a:p>
            <a:pPr defTabSz="868680">
              <a:defRPr sz="1710" spc="0"/>
            </a:pPr>
            <a:r>
              <a:rPr sz="15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Georgia" panose="02040502050405020303" pitchFamily="18" charset="0"/>
                <a:hlinkClick r:id="rId3"/>
              </a:rPr>
              <a:t>CREST Awards.</a:t>
            </a:r>
          </a:p>
          <a:p>
            <a:pPr defTabSz="868680">
              <a:defRPr sz="1710" spc="0"/>
            </a:pPr>
            <a:endParaRPr sz="1500" u="sng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latin typeface="Georgia" panose="02040502050405020303" pitchFamily="18" charset="0"/>
              <a:hlinkClick r:id="rId3"/>
            </a:endParaRPr>
          </a:p>
          <a:p>
            <a:pPr defTabSz="868680">
              <a:defRPr sz="1710" b="1" spc="0"/>
            </a:pPr>
            <a:r>
              <a:rPr sz="1500" dirty="0">
                <a:latin typeface="Georgia" panose="02040502050405020303" pitchFamily="18" charset="0"/>
              </a:rPr>
              <a:t>British Science </a:t>
            </a:r>
            <a:r>
              <a:rPr sz="1500" dirty="0" smtClean="0">
                <a:latin typeface="Georgia" panose="02040502050405020303" pitchFamily="18" charset="0"/>
              </a:rPr>
              <a:t>week</a:t>
            </a:r>
          </a:p>
          <a:p>
            <a:pPr marR="136334" indent="58515" defTabSz="868680">
              <a:lnSpc>
                <a:spcPct val="102000"/>
              </a:lnSpc>
              <a:defRPr sz="1710" spc="0">
                <a:solidFill>
                  <a:srgbClr val="3B3B38"/>
                </a:solidFill>
              </a:defRPr>
            </a:pPr>
            <a:r>
              <a:rPr lang="en-US" sz="1500" dirty="0" smtClean="0">
                <a:latin typeface="Georgia" panose="02040502050405020303" pitchFamily="18" charset="0"/>
              </a:rPr>
              <a:t>S</a:t>
            </a:r>
            <a:r>
              <a:rPr sz="1500" dirty="0" smtClean="0">
                <a:latin typeface="Georgia" panose="02040502050405020303" pitchFamily="18" charset="0"/>
              </a:rPr>
              <a:t>moky homes would</a:t>
            </a:r>
            <a:r>
              <a:rPr sz="1500" spc="-95" dirty="0" smtClean="0">
                <a:latin typeface="Georgia" panose="02040502050405020303" pitchFamily="18" charset="0"/>
              </a:rPr>
              <a:t> </a:t>
            </a:r>
            <a:r>
              <a:rPr sz="1500" dirty="0" smtClean="0">
                <a:latin typeface="Georgia" panose="02040502050405020303" pitchFamily="18" charset="0"/>
              </a:rPr>
              <a:t>be</a:t>
            </a:r>
            <a:r>
              <a:rPr sz="1500" spc="-95" dirty="0" smtClean="0">
                <a:latin typeface="Georgia" panose="02040502050405020303" pitchFamily="18" charset="0"/>
              </a:rPr>
              <a:t> </a:t>
            </a:r>
            <a:r>
              <a:rPr sz="1500" dirty="0" smtClean="0">
                <a:latin typeface="Georgia" panose="02040502050405020303" pitchFamily="18" charset="0"/>
              </a:rPr>
              <a:t>a</a:t>
            </a:r>
            <a:r>
              <a:rPr sz="1500" spc="-190" dirty="0" smtClean="0">
                <a:latin typeface="Georgia" panose="02040502050405020303" pitchFamily="18" charset="0"/>
              </a:rPr>
              <a:t> </a:t>
            </a:r>
            <a:r>
              <a:rPr sz="1500" dirty="0" smtClean="0">
                <a:latin typeface="Georgia" panose="02040502050405020303" pitchFamily="18" charset="0"/>
              </a:rPr>
              <a:t>great</a:t>
            </a:r>
            <a:r>
              <a:rPr sz="1500" spc="-95" dirty="0" smtClean="0">
                <a:latin typeface="Georgia" panose="02040502050405020303" pitchFamily="18" charset="0"/>
              </a:rPr>
              <a:t> </a:t>
            </a:r>
            <a:r>
              <a:rPr sz="1500" dirty="0" smtClean="0">
                <a:latin typeface="Georgia" panose="02040502050405020303" pitchFamily="18" charset="0"/>
              </a:rPr>
              <a:t>to do during British Science </a:t>
            </a:r>
            <a:r>
              <a:rPr sz="1500" spc="-95" dirty="0" smtClean="0">
                <a:latin typeface="Georgia" panose="02040502050405020303" pitchFamily="18" charset="0"/>
              </a:rPr>
              <a:t>which takes place in </a:t>
            </a:r>
            <a:r>
              <a:rPr sz="1500" dirty="0" smtClean="0">
                <a:latin typeface="Georgia" panose="02040502050405020303" pitchFamily="18" charset="0"/>
              </a:rPr>
              <a:t>March each </a:t>
            </a:r>
            <a:r>
              <a:rPr sz="1500" spc="-95" dirty="0" smtClean="0">
                <a:latin typeface="Georgia" panose="02040502050405020303" pitchFamily="18" charset="0"/>
              </a:rPr>
              <a:t>year. </a:t>
            </a:r>
            <a:r>
              <a:rPr sz="1500" dirty="0" smtClean="0">
                <a:latin typeface="Georgia" panose="02040502050405020303" pitchFamily="18" charset="0"/>
              </a:rPr>
              <a:t>To find out more</a:t>
            </a:r>
            <a:r>
              <a:rPr lang="en-US" sz="1500" dirty="0" smtClean="0">
                <a:latin typeface="Georgia" panose="02040502050405020303" pitchFamily="18" charset="0"/>
              </a:rPr>
              <a:t> visit.</a:t>
            </a:r>
            <a:r>
              <a:rPr sz="1500" spc="-190" dirty="0" smtClean="0">
                <a:latin typeface="Georgia" panose="02040502050405020303" pitchFamily="18" charset="0"/>
              </a:rPr>
              <a:t> </a:t>
            </a:r>
            <a:r>
              <a:rPr lang="en-US" sz="1500" spc="-190" dirty="0" smtClean="0">
                <a:latin typeface="Georgia" panose="02040502050405020303" pitchFamily="18" charset="0"/>
              </a:rPr>
              <a:t>                             </a:t>
            </a:r>
            <a:r>
              <a:rPr sz="1500" u="sng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Georgia" panose="02040502050405020303" pitchFamily="18" charset="0"/>
                <a:hlinkClick r:id="rId4"/>
              </a:rPr>
              <a:t>britishscienceweek.org.</a:t>
            </a:r>
            <a:endParaRPr sz="1500" u="sng" dirty="0">
              <a:solidFill>
                <a:srgbClr val="009999"/>
              </a:solidFill>
              <a:uFill>
                <a:solidFill>
                  <a:srgbClr val="009999"/>
                </a:solidFill>
              </a:uFill>
              <a:latin typeface="Georgia" panose="02040502050405020303" pitchFamily="18" charset="0"/>
              <a:hlinkClick r:id="rId4"/>
            </a:endParaRPr>
          </a:p>
        </p:txBody>
      </p:sp>
      <p:sp>
        <p:nvSpPr>
          <p:cNvPr id="1526" name="15"/>
          <p:cNvSpPr txBox="1"/>
          <p:nvPr/>
        </p:nvSpPr>
        <p:spPr>
          <a:xfrm>
            <a:off x="131199" y="4704079"/>
            <a:ext cx="3215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 smtClean="0"/>
              <a:t>1</a:t>
            </a:r>
            <a:r>
              <a:rPr lang="en-US" dirty="0" smtClean="0"/>
              <a:t>6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9" r="796" b="9735"/>
          <a:stretch/>
        </p:blipFill>
        <p:spPr>
          <a:xfrm>
            <a:off x="4066171" y="17609"/>
            <a:ext cx="4379186" cy="504461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088" y="295834"/>
            <a:ext cx="1439561" cy="833722"/>
          </a:xfrm>
          <a:prstGeom prst="rect">
            <a:avLst/>
          </a:prstGeom>
          <a:ln w="12700">
            <a:miter lim="400000"/>
          </a:ln>
        </p:spPr>
      </p:pic>
      <p:sp>
        <p:nvSpPr>
          <p:cNvPr id="1532" name="Title 1"/>
          <p:cNvSpPr txBox="1"/>
          <p:nvPr/>
        </p:nvSpPr>
        <p:spPr>
          <a:xfrm>
            <a:off x="250592" y="1685220"/>
            <a:ext cx="3188456" cy="2154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400" b="1"/>
            </a:pPr>
            <a:r>
              <a:rPr dirty="0"/>
              <a:t>We hope you enjoyed </a:t>
            </a:r>
            <a:r>
              <a:rPr lang="en-US" dirty="0" smtClean="0"/>
              <a:t>your Smoky homes project.</a:t>
            </a:r>
            <a:endParaRPr sz="1400" b="0" dirty="0">
              <a:latin typeface="Geller Headline"/>
              <a:ea typeface="Geller Headline"/>
              <a:cs typeface="Geller Headline"/>
              <a:sym typeface="Geller Headline"/>
            </a:endParaRPr>
          </a:p>
          <a:p>
            <a:pPr>
              <a:defRPr sz="1400">
                <a:latin typeface="Geller Headline"/>
                <a:ea typeface="Geller Headline"/>
                <a:cs typeface="Geller Headline"/>
                <a:sym typeface="Geller Headline"/>
              </a:defRPr>
            </a:pPr>
            <a:endParaRPr sz="1400" b="0" dirty="0">
              <a:latin typeface="Geller Headline"/>
              <a:ea typeface="Geller Headline"/>
              <a:cs typeface="Geller Headline"/>
              <a:sym typeface="Geller Headline"/>
            </a:endParaRPr>
          </a:p>
          <a:p>
            <a:pPr>
              <a:defRPr sz="1400">
                <a:latin typeface="Geller Headline"/>
                <a:ea typeface="Geller Headline"/>
                <a:cs typeface="Geller Headline"/>
                <a:sym typeface="Geller Headline"/>
              </a:defRPr>
            </a:pPr>
            <a:endParaRPr sz="1400" b="0" dirty="0">
              <a:latin typeface="Geller Headline"/>
              <a:ea typeface="Geller Headline"/>
              <a:cs typeface="Geller Headline"/>
              <a:sym typeface="Geller Headline"/>
            </a:endParaRPr>
          </a:p>
          <a:p>
            <a:pPr>
              <a:defRPr sz="1400">
                <a:latin typeface="Geller Headline"/>
                <a:ea typeface="Geller Headline"/>
                <a:cs typeface="Geller Headline"/>
                <a:sym typeface="Geller Headline"/>
              </a:defRPr>
            </a:pPr>
            <a:endParaRPr sz="1400" b="0" dirty="0">
              <a:latin typeface="Geller Headline"/>
              <a:ea typeface="Geller Headline"/>
              <a:cs typeface="Geller Headline"/>
              <a:sym typeface="Geller Headline"/>
            </a:endParaRPr>
          </a:p>
          <a:p>
            <a:pPr>
              <a:defRPr sz="1000" b="1"/>
            </a:pPr>
            <a:r>
              <a:rPr dirty="0"/>
              <a:t>For more information and resources go to:</a:t>
            </a:r>
            <a:endParaRPr sz="1400" b="0" dirty="0">
              <a:latin typeface="Geller Headline"/>
              <a:ea typeface="Geller Headline"/>
              <a:cs typeface="Geller Headline"/>
              <a:sym typeface="Geller Headline"/>
            </a:endParaRPr>
          </a:p>
          <a:p>
            <a:pPr>
              <a:defRPr sz="1600" b="1"/>
            </a:pPr>
            <a:r>
              <a:rPr dirty="0"/>
              <a:t>practicalaction.org/schools</a:t>
            </a:r>
          </a:p>
        </p:txBody>
      </p:sp>
      <p:pic>
        <p:nvPicPr>
          <p:cNvPr id="1533" name="Picture 14" descr="Picture 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591" y="4567673"/>
            <a:ext cx="231649" cy="23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4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083" y="4567673"/>
            <a:ext cx="231649" cy="23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5" name="Picture 19" descr="Picture 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8645" y="4567673"/>
            <a:ext cx="231651" cy="23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6" name="Picture 20" descr="Picture 2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28768" y="4567673"/>
            <a:ext cx="231651" cy="231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7" name="Picture 21" descr="Picture 21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85575" y="4567673"/>
            <a:ext cx="231651" cy="231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38" name="TextBox 6"/>
          <p:cNvSpPr/>
          <p:nvPr/>
        </p:nvSpPr>
        <p:spPr>
          <a:xfrm>
            <a:off x="4205392" y="0"/>
            <a:ext cx="4946403" cy="5143500"/>
          </a:xfrm>
          <a:prstGeom prst="rect">
            <a:avLst/>
          </a:prstGeom>
          <a:solidFill>
            <a:srgbClr val="50B46E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Geller Text Regular"/>
                <a:ea typeface="Geller Text Regular"/>
                <a:cs typeface="Geller Text Regular"/>
                <a:sym typeface="Geller Text Regular"/>
              </a:defRPr>
            </a:pPr>
            <a:endParaRPr/>
          </a:p>
        </p:txBody>
      </p:sp>
      <p:pic>
        <p:nvPicPr>
          <p:cNvPr id="1539" name="SH.png" descr="SH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106843" y="-1"/>
            <a:ext cx="5143501" cy="5143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smoke.png" descr="smok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47408" y="4652709"/>
            <a:ext cx="1494816" cy="1494816"/>
          </a:xfrm>
          <a:prstGeom prst="rect">
            <a:avLst/>
          </a:prstGeom>
          <a:ln w="12700">
            <a:miter lim="400000"/>
          </a:ln>
        </p:spPr>
      </p:pic>
      <p:sp>
        <p:nvSpPr>
          <p:cNvPr id="1441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252667" y="266700"/>
            <a:ext cx="2942595" cy="46101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 spc="0"/>
            </a:pPr>
            <a:r>
              <a:rPr dirty="0">
                <a:solidFill>
                  <a:srgbClr val="00B050"/>
                </a:solidFill>
              </a:rPr>
              <a:t>Life in Nepal</a:t>
            </a:r>
          </a:p>
          <a:p>
            <a:pPr>
              <a:defRPr sz="2400" b="1" spc="20"/>
            </a:pPr>
            <a:endParaRPr sz="1300" dirty="0"/>
          </a:p>
          <a:p>
            <a:pPr>
              <a:spcBef>
                <a:spcPts val="600"/>
              </a:spcBef>
              <a:defRPr sz="1300" spc="0">
                <a:solidFill>
                  <a:srgbClr val="404040"/>
                </a:solidFill>
              </a:defRPr>
            </a:pPr>
            <a:r>
              <a:rPr lang="en-US" sz="1500" dirty="0" smtClean="0"/>
              <a:t>S</a:t>
            </a:r>
            <a:r>
              <a:rPr sz="1500" dirty="0" smtClean="0"/>
              <a:t>isters </a:t>
            </a:r>
            <a:r>
              <a:rPr sz="1500" dirty="0"/>
              <a:t>Shanoli and </a:t>
            </a:r>
            <a:r>
              <a:rPr sz="1500" dirty="0" smtClean="0"/>
              <a:t>Rensi live </a:t>
            </a:r>
            <a:r>
              <a:rPr sz="1500" dirty="0"/>
              <a:t>in a small village in Makwanpur District in Nepal.</a:t>
            </a:r>
          </a:p>
          <a:p>
            <a:pPr>
              <a:spcBef>
                <a:spcPts val="600"/>
              </a:spcBef>
              <a:defRPr sz="1300" spc="0">
                <a:solidFill>
                  <a:srgbClr val="404040"/>
                </a:solidFill>
              </a:defRPr>
            </a:pPr>
            <a:r>
              <a:rPr lang="en-US" sz="1500" dirty="0" smtClean="0"/>
              <a:t>Their </a:t>
            </a:r>
            <a:r>
              <a:rPr sz="1500" dirty="0" smtClean="0"/>
              <a:t>family </a:t>
            </a:r>
            <a:r>
              <a:rPr sz="1500" dirty="0"/>
              <a:t>has just finished rebuilding </a:t>
            </a:r>
            <a:r>
              <a:rPr lang="en-US" sz="1500" dirty="0" smtClean="0"/>
              <a:t>their </a:t>
            </a:r>
            <a:r>
              <a:rPr sz="1500" dirty="0" smtClean="0"/>
              <a:t>home </a:t>
            </a:r>
            <a:r>
              <a:rPr sz="1500" dirty="0"/>
              <a:t>after it was destroyed by the earthquake in 2015.</a:t>
            </a:r>
          </a:p>
          <a:p>
            <a:pPr>
              <a:spcBef>
                <a:spcPts val="600"/>
              </a:spcBef>
              <a:defRPr sz="1300" spc="0">
                <a:solidFill>
                  <a:srgbClr val="404040"/>
                </a:solidFill>
              </a:defRPr>
            </a:pPr>
            <a:r>
              <a:rPr sz="1500" dirty="0" smtClean="0"/>
              <a:t>Before </a:t>
            </a:r>
            <a:r>
              <a:rPr sz="1500" dirty="0"/>
              <a:t>the earthquake, </a:t>
            </a:r>
            <a:r>
              <a:rPr lang="en-US" sz="1500" dirty="0" smtClean="0"/>
              <a:t>they </a:t>
            </a:r>
            <a:r>
              <a:rPr sz="1500" dirty="0" smtClean="0"/>
              <a:t>had </a:t>
            </a:r>
            <a:r>
              <a:rPr sz="1500" dirty="0"/>
              <a:t>a traditional stove </a:t>
            </a:r>
            <a:r>
              <a:rPr lang="en-US" sz="1500" dirty="0" smtClean="0"/>
              <a:t>their</a:t>
            </a:r>
            <a:r>
              <a:rPr sz="1500" dirty="0" smtClean="0"/>
              <a:t> ho</a:t>
            </a:r>
            <a:r>
              <a:rPr lang="en-US" sz="1500" dirty="0" smtClean="0"/>
              <a:t>me.</a:t>
            </a:r>
            <a:r>
              <a:rPr sz="1500" dirty="0" smtClean="0"/>
              <a:t> </a:t>
            </a:r>
            <a:endParaRPr sz="1500" dirty="0"/>
          </a:p>
          <a:p>
            <a:pPr>
              <a:spcBef>
                <a:spcPts val="600"/>
              </a:spcBef>
              <a:defRPr sz="1300" spc="0">
                <a:solidFill>
                  <a:srgbClr val="404040"/>
                </a:solidFill>
              </a:defRPr>
            </a:pPr>
            <a:r>
              <a:rPr lang="en-US" sz="1500" b="1" i="1" dirty="0" smtClean="0"/>
              <a:t>'</a:t>
            </a:r>
            <a:r>
              <a:rPr sz="1500" b="1" i="1" dirty="0" smtClean="0"/>
              <a:t>Although </a:t>
            </a:r>
            <a:r>
              <a:rPr sz="1500" b="1" i="1" dirty="0"/>
              <a:t>it </a:t>
            </a:r>
            <a:r>
              <a:rPr sz="1500" b="1" i="1" dirty="0" smtClean="0"/>
              <a:t>produced  </a:t>
            </a:r>
            <a:r>
              <a:rPr sz="1500" b="1" i="1" dirty="0"/>
              <a:t>a lot of smoke  which made us cough, it was less smoky than the open fire  using  three-stones or bricks our grandma  now  uses to cook for us. </a:t>
            </a:r>
          </a:p>
        </p:txBody>
      </p:sp>
      <p:sp>
        <p:nvSpPr>
          <p:cNvPr id="1442" name="1"/>
          <p:cNvSpPr txBox="1"/>
          <p:nvPr/>
        </p:nvSpPr>
        <p:spPr>
          <a:xfrm>
            <a:off x="50299" y="4745354"/>
            <a:ext cx="22057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 r="-438" b="21021"/>
          <a:stretch/>
        </p:blipFill>
        <p:spPr>
          <a:xfrm>
            <a:off x="3989853" y="184935"/>
            <a:ext cx="4609616" cy="478387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smoke.png" descr="smok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6966" y="4417447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446" name="Text Placeholder 2"/>
          <p:cNvSpPr txBox="1">
            <a:spLocks noGrp="1"/>
          </p:cNvSpPr>
          <p:nvPr>
            <p:ph type="body" sz="half" idx="1"/>
          </p:nvPr>
        </p:nvSpPr>
        <p:spPr>
          <a:xfrm>
            <a:off x="247116" y="174717"/>
            <a:ext cx="2814583" cy="46101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 b="1" spc="0"/>
            </a:pPr>
            <a:r>
              <a:rPr dirty="0">
                <a:solidFill>
                  <a:srgbClr val="00B050"/>
                </a:solidFill>
              </a:rPr>
              <a:t>Cooking for our family</a:t>
            </a:r>
          </a:p>
          <a:p>
            <a:pPr lvl="0">
              <a:spcBef>
                <a:spcPts val="600"/>
              </a:spcBef>
              <a:defRPr sz="1300" spc="0">
                <a:solidFill>
                  <a:srgbClr val="404040"/>
                </a:solidFill>
              </a:defRPr>
            </a:pPr>
            <a:r>
              <a:rPr lang="en-US" sz="1500" spc="0" dirty="0" smtClean="0">
                <a:solidFill>
                  <a:srgbClr val="404040"/>
                </a:solidFill>
                <a:latin typeface="Georgia" panose="02040502050405020303" pitchFamily="18" charset="0"/>
              </a:rPr>
              <a:t>                                                  Bimala is the girls grandma</a:t>
            </a:r>
            <a:r>
              <a:rPr lang="en-US" sz="1500" spc="0" dirty="0" smtClean="0">
                <a:solidFill>
                  <a:srgbClr val="404040"/>
                </a:solidFill>
                <a:latin typeface="Georgia" panose="02040502050405020303" pitchFamily="18" charset="0"/>
              </a:rPr>
              <a:t>. She cooks for all ten people in the family.                                                                    </a:t>
            </a:r>
            <a:r>
              <a:rPr lang="en-US" sz="1500" i="1" dirty="0" smtClean="0">
                <a:latin typeface="Georgia" panose="02040502050405020303" pitchFamily="18" charset="0"/>
              </a:rPr>
              <a:t>                                                             </a:t>
            </a:r>
          </a:p>
          <a:p>
            <a:pPr lvl="0">
              <a:spcBef>
                <a:spcPts val="600"/>
              </a:spcBef>
              <a:defRPr sz="1300" spc="0">
                <a:solidFill>
                  <a:srgbClr val="404040"/>
                </a:solidFill>
              </a:defRPr>
            </a:pPr>
            <a:r>
              <a:rPr lang="en-US" sz="1500" b="1" i="1" dirty="0" smtClean="0">
                <a:latin typeface="Georgia" panose="02040502050405020303" pitchFamily="18" charset="0"/>
              </a:rPr>
              <a:t>‘</a:t>
            </a:r>
            <a:r>
              <a:rPr sz="1500" b="1" i="1" dirty="0" smtClean="0">
                <a:latin typeface="Georgia" panose="02040502050405020303" pitchFamily="18" charset="0"/>
              </a:rPr>
              <a:t>I  </a:t>
            </a:r>
            <a:r>
              <a:rPr sz="1500" b="1" i="1" dirty="0">
                <a:latin typeface="Georgia" panose="02040502050405020303" pitchFamily="18" charset="0"/>
              </a:rPr>
              <a:t>always  cook outside our home. If I don’t the children and I get breathing and eye problems caused by the smoke. Everything in the house gets dirty too</a:t>
            </a:r>
            <a:r>
              <a:rPr sz="1500" b="1" i="1" dirty="0" smtClean="0">
                <a:latin typeface="Georgia" panose="02040502050405020303" pitchFamily="18" charset="0"/>
              </a:rPr>
              <a:t>.</a:t>
            </a:r>
            <a:endParaRPr lang="en-US" sz="1500" b="1" i="1" dirty="0" smtClean="0">
              <a:latin typeface="Georgia" panose="02040502050405020303" pitchFamily="18" charset="0"/>
            </a:endParaRPr>
          </a:p>
          <a:p>
            <a:pPr>
              <a:spcBef>
                <a:spcPts val="600"/>
              </a:spcBef>
              <a:defRPr sz="1300" spc="0">
                <a:solidFill>
                  <a:srgbClr val="404040"/>
                </a:solidFill>
              </a:defRPr>
            </a:pPr>
            <a:r>
              <a:rPr sz="1500" b="1" i="1" dirty="0" smtClean="0">
                <a:latin typeface="Georgia" panose="02040502050405020303" pitchFamily="18" charset="0"/>
              </a:rPr>
              <a:t>In </a:t>
            </a:r>
            <a:r>
              <a:rPr sz="1500" b="1" i="1" dirty="0">
                <a:latin typeface="Georgia" panose="02040502050405020303" pitchFamily="18" charset="0"/>
              </a:rPr>
              <a:t>the monsoon </a:t>
            </a:r>
            <a:r>
              <a:rPr sz="1500" b="1" i="1" dirty="0" smtClean="0">
                <a:latin typeface="Georgia" panose="02040502050405020303" pitchFamily="18" charset="0"/>
              </a:rPr>
              <a:t>season </a:t>
            </a:r>
            <a:r>
              <a:rPr lang="en-US" sz="1500" b="1" i="1" dirty="0" smtClean="0">
                <a:latin typeface="Georgia" panose="02040502050405020303" pitchFamily="18" charset="0"/>
              </a:rPr>
              <a:t>I </a:t>
            </a:r>
            <a:r>
              <a:rPr sz="1500" b="1" i="1" dirty="0" smtClean="0">
                <a:latin typeface="Georgia" panose="02040502050405020303" pitchFamily="18" charset="0"/>
              </a:rPr>
              <a:t> </a:t>
            </a:r>
            <a:r>
              <a:rPr sz="1500" b="1" i="1" dirty="0">
                <a:latin typeface="Georgia" panose="02040502050405020303" pitchFamily="18" charset="0"/>
              </a:rPr>
              <a:t>use an umbrella to stop the fire from going out before our food is cooked. </a:t>
            </a:r>
            <a:r>
              <a:rPr lang="en-US" sz="1500" b="1" i="1" dirty="0" smtClean="0">
                <a:latin typeface="Georgia" panose="02040502050405020303" pitchFamily="18" charset="0"/>
              </a:rPr>
              <a:t>'</a:t>
            </a:r>
            <a:endParaRPr sz="1500" b="1" i="1" dirty="0">
              <a:latin typeface="Georgia" panose="02040502050405020303" pitchFamily="18" charset="0"/>
            </a:endParaRPr>
          </a:p>
        </p:txBody>
      </p:sp>
      <p:sp>
        <p:nvSpPr>
          <p:cNvPr id="1447" name="2"/>
          <p:cNvSpPr txBox="1"/>
          <p:nvPr/>
        </p:nvSpPr>
        <p:spPr>
          <a:xfrm>
            <a:off x="131199" y="4704079"/>
            <a:ext cx="21896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3</a:t>
            </a:r>
            <a:endParaRPr dirty="0"/>
          </a:p>
        </p:txBody>
      </p:sp>
      <p:grpSp>
        <p:nvGrpSpPr>
          <p:cNvPr id="1450" name="Picture 2"/>
          <p:cNvGrpSpPr/>
          <p:nvPr/>
        </p:nvGrpSpPr>
        <p:grpSpPr>
          <a:xfrm>
            <a:off x="3930199" y="627533"/>
            <a:ext cx="4722128" cy="3888583"/>
            <a:chOff x="0" y="0"/>
            <a:chExt cx="4722126" cy="3888581"/>
          </a:xfrm>
        </p:grpSpPr>
        <p:sp>
          <p:nvSpPr>
            <p:cNvPr id="1448" name="Shape"/>
            <p:cNvSpPr/>
            <p:nvPr/>
          </p:nvSpPr>
          <p:spPr>
            <a:xfrm>
              <a:off x="-1" y="-1"/>
              <a:ext cx="4722128" cy="388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684" y="0"/>
                    <a:pt x="1529" y="0"/>
                  </a:cubicBezTo>
                  <a:lnTo>
                    <a:pt x="20071" y="0"/>
                  </a:lnTo>
                  <a:lnTo>
                    <a:pt x="20071" y="0"/>
                  </a:lnTo>
                  <a:cubicBezTo>
                    <a:pt x="20916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916" y="21600"/>
                    <a:pt x="20071" y="21600"/>
                  </a:cubicBezTo>
                  <a:lnTo>
                    <a:pt x="1529" y="21600"/>
                  </a:lnTo>
                  <a:lnTo>
                    <a:pt x="1529" y="21600"/>
                  </a:lnTo>
                  <a:cubicBezTo>
                    <a:pt x="684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pic>
          <p:nvPicPr>
            <p:cNvPr id="1449" name="image39.jpeg" descr="image39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0333" t="3064" r="13611" b="279"/>
            <a:stretch>
              <a:fillRect/>
            </a:stretch>
          </p:blipFill>
          <p:spPr>
            <a:xfrm>
              <a:off x="0" y="0"/>
              <a:ext cx="4722019" cy="388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9" y="0"/>
                  </a:moveTo>
                  <a:cubicBezTo>
                    <a:pt x="684" y="0"/>
                    <a:pt x="0" y="831"/>
                    <a:pt x="0" y="1856"/>
                  </a:cubicBezTo>
                  <a:lnTo>
                    <a:pt x="0" y="19744"/>
                  </a:lnTo>
                  <a:cubicBezTo>
                    <a:pt x="0" y="20769"/>
                    <a:pt x="684" y="21600"/>
                    <a:pt x="1529" y="21600"/>
                  </a:cubicBezTo>
                  <a:lnTo>
                    <a:pt x="20071" y="21600"/>
                  </a:lnTo>
                  <a:cubicBezTo>
                    <a:pt x="20916" y="21600"/>
                    <a:pt x="21600" y="20769"/>
                    <a:pt x="21600" y="19744"/>
                  </a:cubicBezTo>
                  <a:lnTo>
                    <a:pt x="21600" y="1856"/>
                  </a:lnTo>
                  <a:cubicBezTo>
                    <a:pt x="21600" y="831"/>
                    <a:pt x="20916" y="0"/>
                    <a:pt x="20071" y="0"/>
                  </a:cubicBezTo>
                  <a:lnTo>
                    <a:pt x="1529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smoke.png" descr="smok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7566" y="4201690"/>
            <a:ext cx="1608164" cy="1608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3" name="smoke.png" descr="smok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24566" y="4074690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454" name="Title 1"/>
          <p:cNvSpPr txBox="1">
            <a:spLocks noGrp="1"/>
          </p:cNvSpPr>
          <p:nvPr>
            <p:ph type="title"/>
          </p:nvPr>
        </p:nvSpPr>
        <p:spPr>
          <a:xfrm>
            <a:off x="566738" y="553282"/>
            <a:ext cx="4780766" cy="468694"/>
          </a:xfrm>
          <a:prstGeom prst="rect">
            <a:avLst/>
          </a:prstGeom>
        </p:spPr>
        <p:txBody>
          <a:bodyPr/>
          <a:lstStyle>
            <a:lvl1pPr>
              <a:defRPr sz="2400" spc="-100"/>
            </a:lvl1pPr>
          </a:lstStyle>
          <a:p>
            <a:r>
              <a:rPr dirty="0">
                <a:solidFill>
                  <a:srgbClr val="00B050"/>
                </a:solidFill>
              </a:rPr>
              <a:t>What do you see?</a:t>
            </a:r>
          </a:p>
        </p:txBody>
      </p:sp>
      <p:sp>
        <p:nvSpPr>
          <p:cNvPr id="1455" name="TextBox 6"/>
          <p:cNvSpPr txBox="1"/>
          <p:nvPr/>
        </p:nvSpPr>
        <p:spPr>
          <a:xfrm>
            <a:off x="503316" y="1154970"/>
            <a:ext cx="7852893" cy="86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Look at the photographs from Nepal and identify any problems that you think traditional cooking methods cause for</a:t>
            </a:r>
            <a:r>
              <a:rPr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/>
              <a:t>people</a:t>
            </a:r>
            <a:r>
              <a:rPr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t>and the </a:t>
            </a:r>
            <a:r>
              <a:rPr b="1"/>
              <a:t>environment</a:t>
            </a:r>
            <a:r>
              <a:rPr b="1"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456" name="3"/>
          <p:cNvSpPr txBox="1"/>
          <p:nvPr/>
        </p:nvSpPr>
        <p:spPr>
          <a:xfrm>
            <a:off x="397899" y="4475479"/>
            <a:ext cx="2221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4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16" y="1880375"/>
            <a:ext cx="3337442" cy="22260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77" y="1863445"/>
            <a:ext cx="3337442" cy="222496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7" name="smoke.png" descr="smok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29473" y="4475479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468" name="Title 1"/>
          <p:cNvSpPr txBox="1">
            <a:spLocks noGrp="1"/>
          </p:cNvSpPr>
          <p:nvPr>
            <p:ph type="title"/>
          </p:nvPr>
        </p:nvSpPr>
        <p:spPr>
          <a:xfrm>
            <a:off x="566738" y="553282"/>
            <a:ext cx="4780766" cy="468694"/>
          </a:xfrm>
          <a:prstGeom prst="rect">
            <a:avLst/>
          </a:prstGeom>
        </p:spPr>
        <p:txBody>
          <a:bodyPr/>
          <a:lstStyle>
            <a:lvl1pPr>
              <a:defRPr sz="2400" spc="-100"/>
            </a:lvl1pPr>
          </a:lstStyle>
          <a:p>
            <a:r>
              <a:rPr dirty="0">
                <a:solidFill>
                  <a:srgbClr val="00B050"/>
                </a:solidFill>
              </a:rPr>
              <a:t>Killer facts: True or false?</a:t>
            </a:r>
          </a:p>
        </p:txBody>
      </p:sp>
      <p:sp>
        <p:nvSpPr>
          <p:cNvPr id="1469" name="TextBox 6"/>
          <p:cNvSpPr txBox="1"/>
          <p:nvPr/>
        </p:nvSpPr>
        <p:spPr>
          <a:xfrm>
            <a:off x="566738" y="1021976"/>
            <a:ext cx="7852893" cy="5401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/>
            </a:pPr>
            <a:r>
              <a:rPr sz="1400" dirty="0">
                <a:latin typeface="Georgia" panose="02040502050405020303" pitchFamily="18" charset="0"/>
              </a:rPr>
              <a:t>Check your answers as to whether your Killer facts were </a:t>
            </a:r>
            <a:r>
              <a:rPr sz="1400" b="1" dirty="0">
                <a:latin typeface="Georgia" panose="02040502050405020303" pitchFamily="18" charset="0"/>
              </a:rPr>
              <a:t>true</a:t>
            </a:r>
            <a:r>
              <a:rPr sz="1400" dirty="0">
                <a:latin typeface="Georgia" panose="02040502050405020303" pitchFamily="18" charset="0"/>
              </a:rPr>
              <a:t> or </a:t>
            </a:r>
            <a:r>
              <a:rPr sz="1400" b="1" dirty="0">
                <a:latin typeface="Georgia" panose="02040502050405020303" pitchFamily="18" charset="0"/>
              </a:rPr>
              <a:t>false.</a:t>
            </a:r>
          </a:p>
          <a:p>
            <a:pPr marL="355600" indent="-355600">
              <a:spcBef>
                <a:spcPts val="300"/>
              </a:spcBef>
              <a:buSzPct val="100000"/>
              <a:buAutoNum type="arabicPeriod"/>
              <a:defRPr sz="1300">
                <a:solidFill>
                  <a:srgbClr val="404040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Indoor smoke from fires is a bigger killer than AIDS and malaria combined. 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C00000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 	</a:t>
            </a:r>
            <a:r>
              <a:rPr sz="1400" b="1" dirty="0">
                <a:solidFill>
                  <a:srgbClr val="00B050"/>
                </a:solidFill>
                <a:latin typeface="Georgia" panose="02040502050405020303" pitchFamily="18" charset="0"/>
              </a:rPr>
              <a:t>True </a:t>
            </a:r>
            <a:r>
              <a:rPr sz="1400" dirty="0">
                <a:solidFill>
                  <a:srgbClr val="00B050"/>
                </a:solidFill>
                <a:latin typeface="Georgia" panose="02040502050405020303" pitchFamily="18" charset="0"/>
              </a:rPr>
              <a:t>(4.3 million people die from it each year)</a:t>
            </a:r>
          </a:p>
          <a:p>
            <a:pPr marL="355600" indent="-355600">
              <a:spcBef>
                <a:spcPts val="300"/>
              </a:spcBef>
              <a:buSzPct val="100000"/>
              <a:buAutoNum type="arabicPeriod" startAt="2"/>
              <a:defRPr sz="1300">
                <a:solidFill>
                  <a:srgbClr val="404040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Most people affected by indoor air pollution are women and children. 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008E8F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 	</a:t>
            </a:r>
            <a:r>
              <a:rPr sz="1400" b="1" dirty="0">
                <a:solidFill>
                  <a:srgbClr val="00B050"/>
                </a:solidFill>
                <a:latin typeface="Georgia" panose="02040502050405020303" pitchFamily="18" charset="0"/>
              </a:rPr>
              <a:t>True</a:t>
            </a:r>
            <a:r>
              <a:rPr sz="1400" dirty="0">
                <a:solidFill>
                  <a:srgbClr val="00B050"/>
                </a:solidFill>
                <a:latin typeface="Georgia" panose="02040502050405020303" pitchFamily="18" charset="0"/>
              </a:rPr>
              <a:t> (as more women and children are involved in cooking)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404040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3.    An open fire in your kitchen is the equivalent of breathing in the air from 200 cigarettes an hour.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008E8F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 	</a:t>
            </a:r>
            <a:r>
              <a:rPr sz="1400" b="1" dirty="0">
                <a:solidFill>
                  <a:srgbClr val="00B050"/>
                </a:solidFill>
                <a:latin typeface="Georgia" panose="02040502050405020303" pitchFamily="18" charset="0"/>
              </a:rPr>
              <a:t>False</a:t>
            </a:r>
            <a:r>
              <a:rPr sz="1400" dirty="0">
                <a:solidFill>
                  <a:srgbClr val="00B050"/>
                </a:solidFill>
                <a:latin typeface="Georgia" panose="02040502050405020303" pitchFamily="18" charset="0"/>
              </a:rPr>
              <a:t> (the real fact is 400 cigarettes per hour)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404040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4. 	3 billion people worldwide cook or heat their homes over an open fire or traditional stove. 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 	</a:t>
            </a:r>
            <a:r>
              <a:rPr sz="1400" b="1" dirty="0">
                <a:solidFill>
                  <a:srgbClr val="00B050"/>
                </a:solidFill>
                <a:latin typeface="Georgia" panose="02040502050405020303" pitchFamily="18" charset="0"/>
              </a:rPr>
              <a:t>True</a:t>
            </a:r>
          </a:p>
          <a:p>
            <a:pPr marL="355600" indent="-355600">
              <a:spcBef>
                <a:spcPts val="300"/>
              </a:spcBef>
              <a:buSzPct val="100000"/>
              <a:buAutoNum type="arabicPeriod" startAt="5"/>
              <a:defRPr sz="1300">
                <a:solidFill>
                  <a:srgbClr val="404040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Globally half the deaths of children under 5 are caused by respiratory problems, such a pneumonia, caused by household air pollution.</a:t>
            </a:r>
          </a:p>
          <a:p>
            <a:pPr marL="355600" indent="-355600">
              <a:spcBef>
                <a:spcPts val="300"/>
              </a:spcBef>
              <a:buFont typeface="Wingdings"/>
              <a:defRPr sz="1300">
                <a:solidFill>
                  <a:srgbClr val="000000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 	</a:t>
            </a:r>
            <a:r>
              <a:rPr sz="1400" b="1" dirty="0">
                <a:solidFill>
                  <a:srgbClr val="00B050"/>
                </a:solidFill>
                <a:latin typeface="Georgia" panose="02040502050405020303" pitchFamily="18" charset="0"/>
              </a:rPr>
              <a:t>True</a:t>
            </a:r>
          </a:p>
          <a:p>
            <a:pPr marL="355600" indent="-355600">
              <a:spcBef>
                <a:spcPts val="300"/>
              </a:spcBef>
              <a:buSzPct val="100000"/>
              <a:buAutoNum type="arabicPeriod" startAt="6"/>
              <a:defRPr sz="1300">
                <a:solidFill>
                  <a:srgbClr val="404040"/>
                </a:solidFill>
              </a:defRPr>
            </a:pPr>
            <a:r>
              <a:rPr sz="1400" dirty="0">
                <a:latin typeface="Georgia" panose="02040502050405020303" pitchFamily="18" charset="0"/>
              </a:rPr>
              <a:t>There is nothing that can be done to stop indoor air pollution</a:t>
            </a:r>
            <a:r>
              <a:rPr sz="1400" dirty="0" smtClean="0">
                <a:latin typeface="Georgia" panose="02040502050405020303" pitchFamily="18" charset="0"/>
              </a:rPr>
              <a:t>.</a:t>
            </a:r>
            <a:r>
              <a:rPr lang="en-US" sz="1400" dirty="0" smtClean="0">
                <a:latin typeface="Georgia" panose="02040502050405020303" pitchFamily="18" charset="0"/>
              </a:rPr>
              <a:t>                                                                        </a:t>
            </a:r>
            <a:r>
              <a:rPr lang="en-US" sz="1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False</a:t>
            </a:r>
            <a:endParaRPr lang="en-US" sz="14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Bef>
                <a:spcPts val="300"/>
              </a:spcBef>
              <a:buSzPct val="100000"/>
              <a:defRPr sz="1300">
                <a:solidFill>
                  <a:srgbClr val="404040"/>
                </a:solidFill>
              </a:defRPr>
            </a:pPr>
            <a:endParaRPr lang="en-US" sz="12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Bef>
                <a:spcPts val="300"/>
              </a:spcBef>
              <a:buSzPct val="100000"/>
              <a:defRPr sz="1300">
                <a:solidFill>
                  <a:srgbClr val="404040"/>
                </a:solidFill>
              </a:defRPr>
            </a:pPr>
            <a:endParaRPr lang="en-US" sz="12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spcBef>
                <a:spcPts val="300"/>
              </a:spcBef>
              <a:buSzPct val="100000"/>
              <a:defRPr sz="1300">
                <a:solidFill>
                  <a:srgbClr val="404040"/>
                </a:solidFill>
              </a:defRPr>
            </a:pPr>
            <a:endParaRPr lang="en-US" sz="12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55600" indent="-355600">
              <a:spcBef>
                <a:spcPts val="300"/>
              </a:spcBef>
              <a:buSzPct val="100000"/>
              <a:buAutoNum type="arabicPeriod" startAt="6"/>
              <a:defRPr sz="1300">
                <a:solidFill>
                  <a:srgbClr val="404040"/>
                </a:solidFill>
              </a:defRPr>
            </a:pPr>
            <a:endParaRPr lang="en-US" sz="1200" b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55600" indent="-355600">
              <a:spcBef>
                <a:spcPts val="300"/>
              </a:spcBef>
              <a:buSzPct val="100000"/>
              <a:buAutoNum type="arabicPeriod" startAt="6"/>
              <a:defRPr sz="1300">
                <a:solidFill>
                  <a:srgbClr val="404040"/>
                </a:solidFill>
              </a:defRPr>
            </a:pPr>
            <a:endParaRPr lang="en-US" b="1" dirty="0" smtClean="0">
              <a:solidFill>
                <a:schemeClr val="tx1"/>
              </a:solidFill>
            </a:endParaRPr>
          </a:p>
          <a:p>
            <a:pPr marL="355600" indent="-355600">
              <a:spcBef>
                <a:spcPts val="300"/>
              </a:spcBef>
              <a:buSzPct val="100000"/>
              <a:buAutoNum type="arabicPeriod" startAt="6"/>
              <a:defRPr sz="1300">
                <a:solidFill>
                  <a:srgbClr val="404040"/>
                </a:solidFill>
              </a:defRPr>
            </a:pPr>
            <a:endParaRPr b="1" dirty="0">
              <a:solidFill>
                <a:schemeClr val="tx1"/>
              </a:solidFill>
            </a:endParaRPr>
          </a:p>
          <a:p>
            <a:pPr marL="355600" indent="-355600">
              <a:spcBef>
                <a:spcPts val="300"/>
              </a:spcBef>
              <a:buFont typeface="Wingdings"/>
              <a:defRPr sz="16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	</a:t>
            </a:r>
            <a:endParaRPr sz="1300" dirty="0">
              <a:solidFill>
                <a:srgbClr val="008E8F"/>
              </a:solidFill>
            </a:endParaRPr>
          </a:p>
        </p:txBody>
      </p:sp>
      <p:sp>
        <p:nvSpPr>
          <p:cNvPr id="1470" name="4"/>
          <p:cNvSpPr txBox="1"/>
          <p:nvPr/>
        </p:nvSpPr>
        <p:spPr>
          <a:xfrm>
            <a:off x="379829" y="4598769"/>
            <a:ext cx="18690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z="1400" dirty="0"/>
              <a:t>5</a:t>
            </a:r>
            <a:endParaRPr sz="14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Text Placeholder 1"/>
          <p:cNvSpPr txBox="1">
            <a:spLocks noGrp="1"/>
          </p:cNvSpPr>
          <p:nvPr>
            <p:ph type="body" sz="half" idx="1"/>
          </p:nvPr>
        </p:nvSpPr>
        <p:spPr>
          <a:xfrm>
            <a:off x="817363" y="1707502"/>
            <a:ext cx="7509274" cy="17284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 sz="5800" spc="0"/>
            </a:lvl1pPr>
          </a:lstStyle>
          <a:p>
            <a:r>
              <a:t>Sustainable Development Goals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" name="smoke.png" descr="smok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2751" y="4437995"/>
            <a:ext cx="1608164" cy="1608164"/>
          </a:xfrm>
          <a:prstGeom prst="rect">
            <a:avLst/>
          </a:prstGeom>
          <a:ln w="12700">
            <a:miter lim="400000"/>
          </a:ln>
        </p:spPr>
      </p:pic>
      <p:sp>
        <p:nvSpPr>
          <p:cNvPr id="1475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71462" y="287770"/>
            <a:ext cx="2913527" cy="441630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13231">
              <a:defRPr sz="1871" b="1" spc="0"/>
            </a:pPr>
            <a:r>
              <a:rPr sz="2400" dirty="0"/>
              <a:t>Global goals</a:t>
            </a:r>
          </a:p>
          <a:p>
            <a:pPr defTabSz="713231">
              <a:defRPr sz="1248" spc="15"/>
            </a:pPr>
            <a:endParaRPr sz="1500" dirty="0"/>
          </a:p>
          <a:p>
            <a:pPr defTabSz="713231">
              <a:defRPr sz="1248" spc="0"/>
            </a:pPr>
            <a:r>
              <a:rPr lang="en-US" sz="1500" dirty="0" smtClean="0">
                <a:latin typeface="Georgia" panose="02040502050405020303" pitchFamily="18" charset="0"/>
              </a:rPr>
              <a:t>In 2015, an organisation called the </a:t>
            </a:r>
            <a:r>
              <a:rPr lang="en-GB" sz="1500" dirty="0" smtClean="0">
                <a:latin typeface="Georgia" panose="02040502050405020303" pitchFamily="18" charset="0"/>
              </a:rPr>
              <a:t>United Nation held </a:t>
            </a:r>
            <a:r>
              <a:rPr sz="1500" dirty="0" smtClean="0">
                <a:latin typeface="Georgia" panose="02040502050405020303" pitchFamily="18" charset="0"/>
              </a:rPr>
              <a:t>a </a:t>
            </a:r>
            <a:r>
              <a:rPr sz="1500" dirty="0">
                <a:latin typeface="Georgia" panose="02040502050405020303" pitchFamily="18" charset="0"/>
              </a:rPr>
              <a:t>meeting with leaders from over 30 countries </a:t>
            </a:r>
            <a:r>
              <a:rPr sz="1500" dirty="0" smtClean="0">
                <a:latin typeface="Georgia" panose="02040502050405020303" pitchFamily="18" charset="0"/>
              </a:rPr>
              <a:t>to </a:t>
            </a:r>
            <a:r>
              <a:rPr sz="1500" dirty="0">
                <a:latin typeface="Georgia" panose="02040502050405020303" pitchFamily="18" charset="0"/>
              </a:rPr>
              <a:t>address some of the world’s biggest problems. </a:t>
            </a:r>
            <a:endParaRPr lang="en-US" sz="1500" dirty="0" smtClean="0">
              <a:latin typeface="Georgia" panose="02040502050405020303" pitchFamily="18" charset="0"/>
            </a:endParaRPr>
          </a:p>
          <a:p>
            <a:pPr defTabSz="713231">
              <a:defRPr sz="1248" spc="0"/>
            </a:pPr>
            <a:endParaRPr lang="en-US" sz="1500" dirty="0">
              <a:latin typeface="Georgia" panose="02040502050405020303" pitchFamily="18" charset="0"/>
            </a:endParaRPr>
          </a:p>
          <a:p>
            <a:pPr defTabSz="713231">
              <a:defRPr sz="1248" spc="0"/>
            </a:pPr>
            <a:r>
              <a:rPr lang="en-US" sz="1500" dirty="0" smtClean="0">
                <a:latin typeface="Georgia" panose="02040502050405020303" pitchFamily="18" charset="0"/>
              </a:rPr>
              <a:t>One of the problems was how many people in the world are suffering from illness caused from inhaling household smoke.</a:t>
            </a:r>
            <a:endParaRPr sz="1500" dirty="0">
              <a:latin typeface="Georgia" panose="02040502050405020303" pitchFamily="18" charset="0"/>
            </a:endParaRPr>
          </a:p>
          <a:p>
            <a:pPr defTabSz="356615">
              <a:lnSpc>
                <a:spcPct val="90000"/>
              </a:lnSpc>
              <a:defRPr sz="1482" spc="0">
                <a:solidFill>
                  <a:srgbClr val="1E1E1E"/>
                </a:solidFill>
              </a:defRPr>
            </a:pPr>
            <a:endParaRPr sz="1500" dirty="0">
              <a:latin typeface="Georgia" panose="02040502050405020303" pitchFamily="18" charset="0"/>
            </a:endParaRPr>
          </a:p>
          <a:p>
            <a:pPr defTabSz="356615">
              <a:lnSpc>
                <a:spcPct val="90000"/>
              </a:lnSpc>
              <a:defRPr sz="1325" spc="0">
                <a:solidFill>
                  <a:srgbClr val="1E1E1E"/>
                </a:solidFill>
              </a:defRPr>
            </a:pPr>
            <a:r>
              <a:rPr sz="1500" dirty="0" smtClean="0">
                <a:latin typeface="Georgia" panose="02040502050405020303" pitchFamily="18" charset="0"/>
              </a:rPr>
              <a:t>The </a:t>
            </a:r>
            <a:r>
              <a:rPr sz="1500" dirty="0">
                <a:latin typeface="Georgia" panose="02040502050405020303" pitchFamily="18" charset="0"/>
              </a:rPr>
              <a:t>action needed </a:t>
            </a:r>
            <a:r>
              <a:rPr lang="en-US" sz="1500" dirty="0" smtClean="0">
                <a:latin typeface="Georgia" panose="02040502050405020303" pitchFamily="18" charset="0"/>
              </a:rPr>
              <a:t>to address the problems </a:t>
            </a:r>
            <a:r>
              <a:rPr sz="1500" dirty="0" smtClean="0">
                <a:latin typeface="Georgia" panose="02040502050405020303" pitchFamily="18" charset="0"/>
              </a:rPr>
              <a:t>were </a:t>
            </a:r>
            <a:r>
              <a:rPr sz="1500" dirty="0">
                <a:latin typeface="Georgia" panose="02040502050405020303" pitchFamily="18" charset="0"/>
              </a:rPr>
              <a:t>turned into the </a:t>
            </a:r>
            <a:r>
              <a:rPr sz="1500" b="1" dirty="0">
                <a:latin typeface="Georgia" panose="02040502050405020303" pitchFamily="18" charset="0"/>
              </a:rPr>
              <a:t>Sustainable Development Goals </a:t>
            </a:r>
            <a:r>
              <a:rPr sz="1500" dirty="0">
                <a:latin typeface="Georgia" panose="02040502050405020303" pitchFamily="18" charset="0"/>
              </a:rPr>
              <a:t>(SDGs) or Global Goals for short.</a:t>
            </a:r>
          </a:p>
        </p:txBody>
      </p:sp>
      <p:sp>
        <p:nvSpPr>
          <p:cNvPr id="1476" name="6"/>
          <p:cNvSpPr txBox="1"/>
          <p:nvPr/>
        </p:nvSpPr>
        <p:spPr>
          <a:xfrm>
            <a:off x="131199" y="4704079"/>
            <a:ext cx="2077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7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 t="2338" r="7433"/>
          <a:stretch/>
        </p:blipFill>
        <p:spPr>
          <a:xfrm>
            <a:off x="3667873" y="291963"/>
            <a:ext cx="5229547" cy="45911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Title 6"/>
          <p:cNvSpPr txBox="1">
            <a:spLocks noGrp="1"/>
          </p:cNvSpPr>
          <p:nvPr>
            <p:ph type="title"/>
          </p:nvPr>
        </p:nvSpPr>
        <p:spPr>
          <a:xfrm>
            <a:off x="1200149" y="169203"/>
            <a:ext cx="6374358" cy="34941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2400" b="1">
                <a:solidFill>
                  <a:srgbClr val="1E1E1E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The Sustainable Development Goals</a:t>
            </a:r>
          </a:p>
        </p:txBody>
      </p:sp>
      <p:pic>
        <p:nvPicPr>
          <p:cNvPr id="1480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422" b="831"/>
          <a:stretch>
            <a:fillRect/>
          </a:stretch>
        </p:blipFill>
        <p:spPr>
          <a:xfrm>
            <a:off x="410047" y="760028"/>
            <a:ext cx="8478378" cy="4156051"/>
          </a:xfrm>
          <a:prstGeom prst="rect">
            <a:avLst/>
          </a:prstGeom>
          <a:ln w="12700">
            <a:miter lim="400000"/>
          </a:ln>
        </p:spPr>
      </p:pic>
      <p:sp>
        <p:nvSpPr>
          <p:cNvPr id="1481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227013" y="4712878"/>
            <a:ext cx="127001" cy="2032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Text Placeholder 1"/>
          <p:cNvSpPr txBox="1">
            <a:spLocks noGrp="1"/>
          </p:cNvSpPr>
          <p:nvPr>
            <p:ph type="body" sz="half" idx="1"/>
          </p:nvPr>
        </p:nvSpPr>
        <p:spPr>
          <a:xfrm>
            <a:off x="394195" y="1827524"/>
            <a:ext cx="8355610" cy="1488452"/>
          </a:xfrm>
          <a:prstGeom prst="rect">
            <a:avLst/>
          </a:prstGeom>
        </p:spPr>
        <p:txBody>
          <a:bodyPr/>
          <a:lstStyle/>
          <a:p>
            <a:pPr>
              <a:defRPr sz="4000" spc="0"/>
            </a:pPr>
            <a:r>
              <a:t>Smoky Homes</a:t>
            </a:r>
          </a:p>
          <a:p>
            <a:pPr>
              <a:lnSpc>
                <a:spcPts val="6800"/>
              </a:lnSpc>
              <a:defRPr sz="6000" b="0" cap="all" spc="-100">
                <a:latin typeface="Impact"/>
                <a:ea typeface="Impact"/>
                <a:cs typeface="Impact"/>
                <a:sym typeface="Impact"/>
              </a:defRPr>
            </a:pPr>
            <a:r>
              <a:t>Design and make PROJECT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Practical Action">
  <a:themeElements>
    <a:clrScheme name="Practical Action">
      <a:dk1>
        <a:srgbClr val="3C3C3C"/>
      </a:dk1>
      <a:lt1>
        <a:srgbClr val="FFFFFF"/>
      </a:lt1>
      <a:dk2>
        <a:srgbClr val="A7A7A7"/>
      </a:dk2>
      <a:lt2>
        <a:srgbClr val="535353"/>
      </a:lt2>
      <a:accent1>
        <a:srgbClr val="2BB6B7"/>
      </a:accent1>
      <a:accent2>
        <a:srgbClr val="2161C2"/>
      </a:accent2>
      <a:accent3>
        <a:srgbClr val="ED6A82"/>
      </a:accent3>
      <a:accent4>
        <a:srgbClr val="2ECC71"/>
      </a:accent4>
      <a:accent5>
        <a:srgbClr val="1B9CFC"/>
      </a:accent5>
      <a:accent6>
        <a:srgbClr val="E74C3C"/>
      </a:accent6>
      <a:hlink>
        <a:srgbClr val="0000FF"/>
      </a:hlink>
      <a:folHlink>
        <a:srgbClr val="FF00FF"/>
      </a:folHlink>
    </a:clrScheme>
    <a:fontScheme name="Practical Action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Practical A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ractical Action">
  <a:themeElements>
    <a:clrScheme name="Practical Ac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BB6B7"/>
      </a:accent1>
      <a:accent2>
        <a:srgbClr val="2161C2"/>
      </a:accent2>
      <a:accent3>
        <a:srgbClr val="ED6A82"/>
      </a:accent3>
      <a:accent4>
        <a:srgbClr val="2ECC71"/>
      </a:accent4>
      <a:accent5>
        <a:srgbClr val="1B9CFC"/>
      </a:accent5>
      <a:accent6>
        <a:srgbClr val="E74C3C"/>
      </a:accent6>
      <a:hlink>
        <a:srgbClr val="0000FF"/>
      </a:hlink>
      <a:folHlink>
        <a:srgbClr val="FF00FF"/>
      </a:folHlink>
    </a:clrScheme>
    <a:fontScheme name="Practical Action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Practical A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C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1107</Words>
  <Application>Microsoft Office PowerPoint</Application>
  <PresentationFormat>On-screen Show (16:9)</PresentationFormat>
  <Paragraphs>133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Druk</vt:lpstr>
      <vt:lpstr>Geller Headline</vt:lpstr>
      <vt:lpstr>Geller Text Regular</vt:lpstr>
      <vt:lpstr>Georgia</vt:lpstr>
      <vt:lpstr>Helvetica</vt:lpstr>
      <vt:lpstr>Impact</vt:lpstr>
      <vt:lpstr>Times New Roman</vt:lpstr>
      <vt:lpstr>Trebuchet MS</vt:lpstr>
      <vt:lpstr>Wingdings</vt:lpstr>
      <vt:lpstr>Practical Action</vt:lpstr>
      <vt:lpstr>Smoky HOMES</vt:lpstr>
      <vt:lpstr>PowerPoint Presentation</vt:lpstr>
      <vt:lpstr>PowerPoint Presentation</vt:lpstr>
      <vt:lpstr>What do you see?</vt:lpstr>
      <vt:lpstr>Killer facts: True or false?</vt:lpstr>
      <vt:lpstr>PowerPoint Presentation</vt:lpstr>
      <vt:lpstr>PowerPoint Presentation</vt:lpstr>
      <vt:lpstr>The Sustainable Development Goals</vt:lpstr>
      <vt:lpstr>PowerPoint Presentation</vt:lpstr>
      <vt:lpstr>PowerPoint Presentation</vt:lpstr>
      <vt:lpstr>Design and make project</vt:lpstr>
      <vt:lpstr>Feedback</vt:lpstr>
      <vt:lpstr>Ingenious solutions</vt:lpstr>
      <vt:lpstr>PowerPoint Presentation</vt:lpstr>
      <vt:lpstr>Smoky homes quiz answers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Smoky HOMES</dc:title>
  <dc:creator>Bren Hellier</dc:creator>
  <cp:lastModifiedBy>Bren Hellier</cp:lastModifiedBy>
  <cp:revision>16</cp:revision>
  <dcterms:modified xsi:type="dcterms:W3CDTF">2021-02-03T14:43:04Z</dcterms:modified>
</cp:coreProperties>
</file>