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Medium-regular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italic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766132413/1306e1aaab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6000" r="993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28700" y="6522725"/>
            <a:ext cx="106149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1st December is 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ANTARCTICA DAY</a:t>
            </a:r>
            <a:endParaRPr sz="1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25933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793056" y="4017010"/>
            <a:ext cx="14701888" cy="204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“…a natural reserve, devoted to peace and science”.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39044"/>
            <a:ext cx="18288000" cy="761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12966" r="12966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028700" y="7176771"/>
            <a:ext cx="11468024" cy="204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Antarctica is being impacted by climate change.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20671" r="15577" t="1392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028700" y="7176771"/>
            <a:ext cx="16230600" cy="204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Food sources, homes, and safe places to raise families are all at risk.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990" r="24941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028700" y="5119371"/>
            <a:ext cx="13045801" cy="4065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actions make a difference.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can </a:t>
            </a:r>
            <a:r>
              <a:rPr b="0" i="0" lang="en-US" sz="5700" u="none" cap="none" strike="noStrike">
                <a:solidFill>
                  <a:srgbClr val="FECD2F"/>
                </a:solidFill>
                <a:latin typeface="Poppins"/>
                <a:ea typeface="Poppins"/>
                <a:cs typeface="Poppins"/>
                <a:sym typeface="Poppins"/>
              </a:rPr>
              <a:t>treat the planet as we would like to be treated</a:t>
            </a: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5482" r="20450" t="0"/>
          <a:stretch/>
        </p:blipFill>
        <p:spPr>
          <a:xfrm>
            <a:off x="0" y="0"/>
            <a:ext cx="182880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915650" y="4795500"/>
            <a:ext cx="88965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can you use your voice and your actions</a:t>
            </a:r>
            <a:r>
              <a:rPr lang="en-US" sz="5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make a difference</a:t>
            </a:r>
            <a:r>
              <a:rPr lang="en-US" sz="5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to Antarctica</a:t>
            </a:r>
            <a:r>
              <a:rPr b="0" i="0" lang="en-US" sz="5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28880" l="32491" r="30596" t="33935"/>
          <a:stretch/>
        </p:blipFill>
        <p:spPr>
          <a:xfrm>
            <a:off x="16384985" y="517136"/>
            <a:ext cx="1354237" cy="51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